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06" r:id="rId6"/>
  </p:sldMasterIdLst>
  <p:notesMasterIdLst>
    <p:notesMasterId r:id="rId18"/>
  </p:notesMasterIdLst>
  <p:sldIdLst>
    <p:sldId id="2129" r:id="rId7"/>
    <p:sldId id="2152" r:id="rId8"/>
    <p:sldId id="2151" r:id="rId9"/>
    <p:sldId id="2168" r:id="rId10"/>
    <p:sldId id="2160" r:id="rId11"/>
    <p:sldId id="2155" r:id="rId12"/>
    <p:sldId id="2669" r:id="rId13"/>
    <p:sldId id="2596" r:id="rId14"/>
    <p:sldId id="2164" r:id="rId15"/>
    <p:sldId id="267" r:id="rId16"/>
    <p:sldId id="270"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01420234-54E2-4D2C-BB73-FAC2991BE3EE}">
          <p14:sldIdLst/>
        </p14:section>
        <p14:section name="Præsentation" id="{60E07912-C9FE-4557-A2C9-58FA2241C201}">
          <p14:sldIdLst>
            <p14:sldId id="2129"/>
            <p14:sldId id="2152"/>
            <p14:sldId id="2151"/>
            <p14:sldId id="2168"/>
            <p14:sldId id="2160"/>
            <p14:sldId id="2155"/>
            <p14:sldId id="2669"/>
            <p14:sldId id="2596"/>
            <p14:sldId id="2164"/>
            <p14:sldId id="267"/>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69" autoAdjust="0"/>
  </p:normalViewPr>
  <p:slideViewPr>
    <p:cSldViewPr snapToGrid="0">
      <p:cViewPr varScale="1">
        <p:scale>
          <a:sx n="86" d="100"/>
          <a:sy n="86" d="100"/>
        </p:scale>
        <p:origin x="4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8AC42-67A1-4B15-AF58-DFEF516447CC}" type="datetimeFigureOut">
              <a:rPr lang="da-DK" smtClean="0"/>
              <a:t>03-02-2025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3CF76-AD36-4A0B-A7CA-9E8095906152}" type="slidenum">
              <a:rPr lang="da-DK" smtClean="0"/>
              <a:t>‹nr.›</a:t>
            </a:fld>
            <a:endParaRPr lang="da-DK"/>
          </a:p>
        </p:txBody>
      </p:sp>
    </p:spTree>
    <p:extLst>
      <p:ext uri="{BB962C8B-B14F-4D97-AF65-F5344CB8AC3E}">
        <p14:creationId xmlns:p14="http://schemas.microsoft.com/office/powerpoint/2010/main" val="290083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Henrik byder velkommen</a:t>
            </a:r>
          </a:p>
        </p:txBody>
      </p:sp>
      <p:sp>
        <p:nvSpPr>
          <p:cNvPr id="4" name="Pladsholder til slidenummer 3"/>
          <p:cNvSpPr>
            <a:spLocks noGrp="1"/>
          </p:cNvSpPr>
          <p:nvPr>
            <p:ph type="sldNum" sz="quarter" idx="5"/>
          </p:nvPr>
        </p:nvSpPr>
        <p:spPr/>
        <p:txBody>
          <a:bodyPr/>
          <a:lstStyle/>
          <a:p>
            <a:fld id="{9DE3CF76-AD36-4A0B-A7CA-9E8095906152}" type="slidenum">
              <a:rPr lang="da-DK" smtClean="0"/>
              <a:t>1</a:t>
            </a:fld>
            <a:endParaRPr lang="da-DK"/>
          </a:p>
        </p:txBody>
      </p:sp>
    </p:spTree>
    <p:extLst>
      <p:ext uri="{BB962C8B-B14F-4D97-AF65-F5344CB8AC3E}">
        <p14:creationId xmlns:p14="http://schemas.microsoft.com/office/powerpoint/2010/main" val="2104346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Line</a:t>
            </a:r>
          </a:p>
        </p:txBody>
      </p:sp>
      <p:sp>
        <p:nvSpPr>
          <p:cNvPr id="4" name="Pladsholder til slidenummer 3"/>
          <p:cNvSpPr>
            <a:spLocks noGrp="1"/>
          </p:cNvSpPr>
          <p:nvPr>
            <p:ph type="sldNum" sz="quarter" idx="5"/>
          </p:nvPr>
        </p:nvSpPr>
        <p:spPr/>
        <p:txBody>
          <a:bodyPr/>
          <a:lstStyle/>
          <a:p>
            <a:fld id="{9DE3CF76-AD36-4A0B-A7CA-9E8095906152}" type="slidenum">
              <a:rPr lang="da-DK" smtClean="0"/>
              <a:t>10</a:t>
            </a:fld>
            <a:endParaRPr lang="da-DK"/>
          </a:p>
        </p:txBody>
      </p:sp>
    </p:spTree>
    <p:extLst>
      <p:ext uri="{BB962C8B-B14F-4D97-AF65-F5344CB8AC3E}">
        <p14:creationId xmlns:p14="http://schemas.microsoft.com/office/powerpoint/2010/main" val="405930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Line og Astrid</a:t>
            </a:r>
          </a:p>
        </p:txBody>
      </p:sp>
      <p:sp>
        <p:nvSpPr>
          <p:cNvPr id="4" name="Pladsholder til slidenummer 3"/>
          <p:cNvSpPr>
            <a:spLocks noGrp="1"/>
          </p:cNvSpPr>
          <p:nvPr>
            <p:ph type="sldNum" sz="quarter" idx="5"/>
          </p:nvPr>
        </p:nvSpPr>
        <p:spPr/>
        <p:txBody>
          <a:bodyPr/>
          <a:lstStyle/>
          <a:p>
            <a:fld id="{9DE3CF76-AD36-4A0B-A7CA-9E8095906152}" type="slidenum">
              <a:rPr lang="da-DK" smtClean="0"/>
              <a:t>11</a:t>
            </a:fld>
            <a:endParaRPr lang="da-DK"/>
          </a:p>
        </p:txBody>
      </p:sp>
    </p:spTree>
    <p:extLst>
      <p:ext uri="{BB962C8B-B14F-4D97-AF65-F5344CB8AC3E}">
        <p14:creationId xmlns:p14="http://schemas.microsoft.com/office/powerpoint/2010/main" val="416502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Henrik</a:t>
            </a:r>
          </a:p>
          <a:p>
            <a:endParaRPr lang="da-DK" dirty="0"/>
          </a:p>
          <a:p>
            <a:r>
              <a:rPr lang="da-DK" dirty="0"/>
              <a:t>Det fælles udspil –hvad vil BL og KL gerne</a:t>
            </a:r>
          </a:p>
          <a:p>
            <a:endParaRPr lang="da-DK" dirty="0"/>
          </a:p>
        </p:txBody>
      </p:sp>
      <p:sp>
        <p:nvSpPr>
          <p:cNvPr id="4" name="Pladsholder til slidenummer 3"/>
          <p:cNvSpPr>
            <a:spLocks noGrp="1"/>
          </p:cNvSpPr>
          <p:nvPr>
            <p:ph type="sldNum" sz="quarter" idx="5"/>
          </p:nvPr>
        </p:nvSpPr>
        <p:spPr/>
        <p:txBody>
          <a:bodyPr/>
          <a:lstStyle/>
          <a:p>
            <a:fld id="{9DE3CF76-AD36-4A0B-A7CA-9E8095906152}" type="slidenum">
              <a:rPr lang="da-DK" smtClean="0"/>
              <a:t>2</a:t>
            </a:fld>
            <a:endParaRPr lang="da-DK"/>
          </a:p>
        </p:txBody>
      </p:sp>
    </p:spTree>
    <p:extLst>
      <p:ext uri="{BB962C8B-B14F-4D97-AF65-F5344CB8AC3E}">
        <p14:creationId xmlns:p14="http://schemas.microsoft.com/office/powerpoint/2010/main" val="110351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Baggrund: Sundhedstilstanden i den almene sektor</a:t>
            </a:r>
          </a:p>
          <a:p>
            <a:endParaRPr lang="da-DK" dirty="0"/>
          </a:p>
        </p:txBody>
      </p:sp>
      <p:sp>
        <p:nvSpPr>
          <p:cNvPr id="4" name="Pladsholder til slidenummer 3"/>
          <p:cNvSpPr>
            <a:spLocks noGrp="1"/>
          </p:cNvSpPr>
          <p:nvPr>
            <p:ph type="sldNum" sz="quarter" idx="5"/>
          </p:nvPr>
        </p:nvSpPr>
        <p:spPr/>
        <p:txBody>
          <a:bodyPr/>
          <a:lstStyle/>
          <a:p>
            <a:fld id="{9DE3CF76-AD36-4A0B-A7CA-9E8095906152}" type="slidenum">
              <a:rPr lang="da-DK" smtClean="0"/>
              <a:t>3</a:t>
            </a:fld>
            <a:endParaRPr lang="da-DK"/>
          </a:p>
        </p:txBody>
      </p:sp>
    </p:spTree>
    <p:extLst>
      <p:ext uri="{BB962C8B-B14F-4D97-AF65-F5344CB8AC3E}">
        <p14:creationId xmlns:p14="http://schemas.microsoft.com/office/powerpoint/2010/main" val="312809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82A42-174C-1FC3-D8B0-BF18503201F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3C77174-B8FE-D6B9-AC7E-5F15F980668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FA36603-ABDB-AF6E-F489-A8915A0711F1}"/>
              </a:ext>
            </a:extLst>
          </p:cNvPr>
          <p:cNvSpPr>
            <a:spLocks noGrp="1"/>
          </p:cNvSpPr>
          <p:nvPr>
            <p:ph type="body" idx="1"/>
          </p:nvPr>
        </p:nvSpPr>
        <p:spPr/>
        <p:txBody>
          <a:bodyPr/>
          <a:lstStyle/>
          <a:p>
            <a:r>
              <a:rPr lang="da-DK" dirty="0"/>
              <a:t>Bent: </a:t>
            </a:r>
          </a:p>
          <a:p>
            <a:endParaRPr lang="da-DK" dirty="0"/>
          </a:p>
          <a:p>
            <a:r>
              <a:rPr lang="da-DK" dirty="0"/>
              <a:t>Resultater: Stor interesse og meget dialog, SSA, sideaktivitet, kommende boligudspil</a:t>
            </a:r>
          </a:p>
          <a:p>
            <a:endParaRPr lang="da-DK" dirty="0"/>
          </a:p>
        </p:txBody>
      </p:sp>
      <p:sp>
        <p:nvSpPr>
          <p:cNvPr id="4" name="Pladsholder til slidenummer 3">
            <a:extLst>
              <a:ext uri="{FF2B5EF4-FFF2-40B4-BE49-F238E27FC236}">
                <a16:creationId xmlns:a16="http://schemas.microsoft.com/office/drawing/2014/main" id="{C4B26BAB-7A8B-E0EE-A7D2-9EF3A540A7A6}"/>
              </a:ext>
            </a:extLst>
          </p:cNvPr>
          <p:cNvSpPr>
            <a:spLocks noGrp="1"/>
          </p:cNvSpPr>
          <p:nvPr>
            <p:ph type="sldNum" sz="quarter" idx="5"/>
          </p:nvPr>
        </p:nvSpPr>
        <p:spPr/>
        <p:txBody>
          <a:bodyPr/>
          <a:lstStyle/>
          <a:p>
            <a:fld id="{9DE3CF76-AD36-4A0B-A7CA-9E8095906152}" type="slidenum">
              <a:rPr lang="da-DK" smtClean="0"/>
              <a:t>4</a:t>
            </a:fld>
            <a:endParaRPr lang="da-DK"/>
          </a:p>
        </p:txBody>
      </p:sp>
    </p:spTree>
    <p:extLst>
      <p:ext uri="{BB962C8B-B14F-4D97-AF65-F5344CB8AC3E}">
        <p14:creationId xmlns:p14="http://schemas.microsoft.com/office/powerpoint/2010/main" val="293332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07702-BC07-FC8E-C8C3-05F8F56D1B1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23DF359-6EB1-DF64-5212-D39260E59C6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5241D4E-30C3-2C02-B50B-36654CA745C5}"/>
              </a:ext>
            </a:extLst>
          </p:cNvPr>
          <p:cNvSpPr>
            <a:spLocks noGrp="1"/>
          </p:cNvSpPr>
          <p:nvPr>
            <p:ph type="body" idx="1"/>
          </p:nvPr>
        </p:nvSpPr>
        <p:spPr/>
        <p:txBody>
          <a:bodyPr/>
          <a:lstStyle/>
          <a:p>
            <a:r>
              <a:rPr lang="da-DK" dirty="0"/>
              <a:t>Hanne: </a:t>
            </a:r>
          </a:p>
          <a:p>
            <a:endParaRPr lang="da-DK" dirty="0"/>
          </a:p>
          <a:p>
            <a:r>
              <a:rPr lang="da-DK" dirty="0"/>
              <a:t>Sundhedsreformen og koblingen til partnerskabet</a:t>
            </a:r>
          </a:p>
        </p:txBody>
      </p:sp>
      <p:sp>
        <p:nvSpPr>
          <p:cNvPr id="4" name="Pladsholder til slidenummer 3">
            <a:extLst>
              <a:ext uri="{FF2B5EF4-FFF2-40B4-BE49-F238E27FC236}">
                <a16:creationId xmlns:a16="http://schemas.microsoft.com/office/drawing/2014/main" id="{A98BD2F9-E31A-6FE6-F0DB-CA34F3F715D9}"/>
              </a:ext>
            </a:extLst>
          </p:cNvPr>
          <p:cNvSpPr>
            <a:spLocks noGrp="1"/>
          </p:cNvSpPr>
          <p:nvPr>
            <p:ph type="sldNum" sz="quarter" idx="5"/>
          </p:nvPr>
        </p:nvSpPr>
        <p:spPr/>
        <p:txBody>
          <a:bodyPr/>
          <a:lstStyle/>
          <a:p>
            <a:fld id="{9DE3CF76-AD36-4A0B-A7CA-9E8095906152}" type="slidenum">
              <a:rPr lang="da-DK" smtClean="0"/>
              <a:t>5</a:t>
            </a:fld>
            <a:endParaRPr lang="da-DK"/>
          </a:p>
        </p:txBody>
      </p:sp>
    </p:spTree>
    <p:extLst>
      <p:ext uri="{BB962C8B-B14F-4D97-AF65-F5344CB8AC3E}">
        <p14:creationId xmlns:p14="http://schemas.microsoft.com/office/powerpoint/2010/main" val="294045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Hanne:</a:t>
            </a:r>
          </a:p>
          <a:p>
            <a:endParaRPr lang="da-DK" dirty="0"/>
          </a:p>
          <a:p>
            <a:r>
              <a:rPr lang="da-DK" dirty="0"/>
              <a:t>Hvad kan partnerskabet</a:t>
            </a:r>
          </a:p>
        </p:txBody>
      </p:sp>
      <p:sp>
        <p:nvSpPr>
          <p:cNvPr id="4" name="Pladsholder til slidenummer 3"/>
          <p:cNvSpPr>
            <a:spLocks noGrp="1"/>
          </p:cNvSpPr>
          <p:nvPr>
            <p:ph type="sldNum" sz="quarter" idx="5"/>
          </p:nvPr>
        </p:nvSpPr>
        <p:spPr/>
        <p:txBody>
          <a:bodyPr/>
          <a:lstStyle/>
          <a:p>
            <a:fld id="{9DE3CF76-AD36-4A0B-A7CA-9E8095906152}" type="slidenum">
              <a:rPr lang="da-DK" smtClean="0"/>
              <a:t>6</a:t>
            </a:fld>
            <a:endParaRPr lang="da-DK"/>
          </a:p>
        </p:txBody>
      </p:sp>
    </p:spTree>
    <p:extLst>
      <p:ext uri="{BB962C8B-B14F-4D97-AF65-F5344CB8AC3E}">
        <p14:creationId xmlns:p14="http://schemas.microsoft.com/office/powerpoint/2010/main" val="96847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Astrid</a:t>
            </a:r>
          </a:p>
          <a:p>
            <a:pPr marL="171450" indent="-171450">
              <a:buFontTx/>
              <a:buChar char="-"/>
            </a:pPr>
            <a:r>
              <a:rPr lang="da-DK" dirty="0"/>
              <a:t>Velkommen </a:t>
            </a:r>
          </a:p>
          <a:p>
            <a:pPr marL="171450" indent="-171450">
              <a:buFontTx/>
              <a:buChar char="-"/>
            </a:pPr>
            <a:r>
              <a:rPr lang="da-DK" dirty="0"/>
              <a:t>Dejligt, at se så mange til vores første møde i partnerskabet. Vi er i alt ca. 110 deltagere i dag både her i KL-huset og online. </a:t>
            </a:r>
          </a:p>
          <a:p>
            <a:pPr marL="171450" indent="-171450">
              <a:buFontTx/>
              <a:buChar char="-"/>
            </a:pPr>
            <a:r>
              <a:rPr lang="da-DK" dirty="0"/>
              <a:t>Da vi sendte invitationerne ud i starten af december havde vi slet ikke turde håbe på, at så mange havde mulighed for deltage med så kort varsel. Men det er vi selvfølgelig rigtig glade for og det viser, at I sidder rigtig mange aktører derude, som enten allerede arbejder med nærhed i sundhed eller gerne vil i gang og det er vi jo rigtig glade for. </a:t>
            </a:r>
          </a:p>
          <a:p>
            <a:pPr marL="0" indent="0">
              <a:buFontTx/>
              <a:buNone/>
            </a:pPr>
            <a:r>
              <a:rPr lang="da-DK" dirty="0"/>
              <a:t>- Styre stramt</a:t>
            </a:r>
          </a:p>
          <a:p>
            <a:pPr marL="171450" indent="-171450">
              <a:buFontTx/>
              <a:buChar char="-"/>
            </a:pPr>
            <a:r>
              <a:rPr lang="da-DK" dirty="0"/>
              <a:t>Præsentation af program</a:t>
            </a:r>
          </a:p>
          <a:p>
            <a:pPr marL="171450" indent="-171450">
              <a:buFontTx/>
              <a:buChar char="-"/>
            </a:pPr>
            <a:r>
              <a:rPr lang="da-DK" dirty="0"/>
              <a:t>Som nævnt, har vi inviteret ministeriet til at komme i dag og derfor vil vi også gerne give platform til, at de kan få nogle input fra jer med hjem til det videre arbejde. Det betyder samtidig, at vi ikke får så meget tid til at dykke ned i erfaringsudvekslinger og mulige samarbejder i dag, men det vil vi selvfølgelig give plads til på de kommende møder.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13BD2-D770-4E2D-8B1E-CB2B6279724B}"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72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t>Line:</a:t>
            </a:r>
          </a:p>
          <a:p>
            <a:pPr marL="342900" marR="0" lvl="0" indent="-342900" algn="l" defTabSz="914400" rtl="0" eaLnBrk="1" fontAlgn="auto" latinLnBrk="0" hangingPunct="1">
              <a:lnSpc>
                <a:spcPts val="1500"/>
              </a:lnSpc>
              <a:spcBef>
                <a:spcPts val="0"/>
              </a:spcBef>
              <a:spcAft>
                <a:spcPts val="0"/>
              </a:spcAft>
              <a:buClrTx/>
              <a:buSzTx/>
              <a:buFont typeface="Garamond" panose="02020404030301010803" pitchFamily="18" charset="0"/>
              <a:buChar char="-"/>
              <a:tabLst/>
              <a:defRPr/>
            </a:pPr>
            <a:r>
              <a:rPr lang="da-DK" sz="1200" spc="20" dirty="0">
                <a:effectLst/>
                <a:latin typeface="Garamond" panose="02020404030301010803" pitchFamily="18" charset="0"/>
                <a:ea typeface="Arial" panose="020B0604020202020204" pitchFamily="34" charset="0"/>
                <a:cs typeface="Times New Roman" panose="02020603050405020304" pitchFamily="18" charset="0"/>
              </a:rPr>
              <a:t>Hvem og hvor mange tilmeldte –dette er blot et udpluk af dem, der har meldt sig ind</a:t>
            </a:r>
          </a:p>
          <a:p>
            <a:pPr marL="342900" lvl="0" indent="-342900">
              <a:lnSpc>
                <a:spcPts val="1500"/>
              </a:lnSpc>
              <a:buFont typeface="Garamond" panose="02020404030301010803" pitchFamily="18" charset="0"/>
              <a:buChar char="-"/>
            </a:pPr>
            <a:r>
              <a:rPr lang="da-DK" sz="1200" spc="20" dirty="0">
                <a:effectLst/>
                <a:latin typeface="Garamond" panose="02020404030301010803" pitchFamily="18" charset="0"/>
                <a:ea typeface="Arial" panose="020B0604020202020204" pitchFamily="34" charset="0"/>
                <a:cs typeface="Times New Roman" panose="02020603050405020304" pitchFamily="18" charset="0"/>
              </a:rPr>
              <a:t>Få styr på jeres egne rækker (andre afdelinger, lokale foreninger og boligforeninger)</a:t>
            </a:r>
          </a:p>
          <a:p>
            <a:pPr marL="342900" lvl="0" indent="-342900">
              <a:lnSpc>
                <a:spcPts val="1500"/>
              </a:lnSpc>
              <a:buFont typeface="Garamond" panose="02020404030301010803" pitchFamily="18" charset="0"/>
              <a:buChar char="-"/>
            </a:pPr>
            <a:r>
              <a:rPr lang="da-DK" sz="1200" spc="20" dirty="0">
                <a:effectLst/>
                <a:latin typeface="Garamond" panose="02020404030301010803" pitchFamily="18" charset="0"/>
                <a:ea typeface="Arial" panose="020B0604020202020204" pitchFamily="34" charset="0"/>
                <a:cs typeface="Times New Roman" panose="02020603050405020304" pitchFamily="18" charset="0"/>
              </a:rPr>
              <a:t>Lyn-præsentation: (håndsoprækning)</a:t>
            </a:r>
          </a:p>
          <a:p>
            <a:pPr marL="800100" lvl="1" indent="-342900">
              <a:lnSpc>
                <a:spcPts val="1500"/>
              </a:lnSpc>
              <a:buFont typeface="Garamond" panose="02020404030301010803" pitchFamily="18" charset="0"/>
              <a:buChar char="-"/>
            </a:pPr>
            <a:r>
              <a:rPr lang="da-DK" sz="1200" spc="20" dirty="0">
                <a:effectLst/>
                <a:latin typeface="Garamond" panose="02020404030301010803" pitchFamily="18" charset="0"/>
                <a:ea typeface="Arial" panose="020B0604020202020204" pitchFamily="34" charset="0"/>
                <a:cs typeface="Times New Roman" panose="02020603050405020304" pitchFamily="18" charset="0"/>
              </a:rPr>
              <a:t>Hvem er kommuner?</a:t>
            </a:r>
          </a:p>
          <a:p>
            <a:pPr marL="800100" lvl="1" indent="-342900">
              <a:lnSpc>
                <a:spcPts val="1500"/>
              </a:lnSpc>
              <a:buFont typeface="Garamond" panose="02020404030301010803" pitchFamily="18" charset="0"/>
              <a:buChar char="-"/>
            </a:pPr>
            <a:r>
              <a:rPr lang="da-DK" sz="1200" spc="20" dirty="0">
                <a:effectLst/>
                <a:latin typeface="Garamond" panose="02020404030301010803" pitchFamily="18" charset="0"/>
                <a:ea typeface="Arial" panose="020B0604020202020204" pitchFamily="34" charset="0"/>
                <a:cs typeface="Times New Roman" panose="02020603050405020304" pitchFamily="18" charset="0"/>
              </a:rPr>
              <a:t>Hvem er boligorganisationer?</a:t>
            </a:r>
          </a:p>
          <a:p>
            <a:pPr marL="800100" lvl="1" indent="-342900">
              <a:lnSpc>
                <a:spcPts val="1500"/>
              </a:lnSpc>
              <a:buFont typeface="Garamond" panose="02020404030301010803" pitchFamily="18" charset="0"/>
              <a:buChar char="-"/>
            </a:pPr>
            <a:r>
              <a:rPr lang="da-DK" sz="1200" spc="20" dirty="0">
                <a:effectLst/>
                <a:latin typeface="Garamond" panose="02020404030301010803" pitchFamily="18" charset="0"/>
                <a:ea typeface="Arial" panose="020B0604020202020204" pitchFamily="34" charset="0"/>
                <a:cs typeface="Times New Roman" panose="02020603050405020304" pitchFamily="18" charset="0"/>
              </a:rPr>
              <a:t>Civilsamfundsorganisationer?</a:t>
            </a:r>
          </a:p>
          <a:p>
            <a:pPr marL="800100" lvl="1" indent="-342900">
              <a:lnSpc>
                <a:spcPts val="1500"/>
              </a:lnSpc>
              <a:buFont typeface="Garamond" panose="02020404030301010803" pitchFamily="18" charset="0"/>
              <a:buChar char="-"/>
            </a:pPr>
            <a:r>
              <a:rPr lang="da-DK" sz="1200" spc="20" dirty="0">
                <a:effectLst/>
                <a:latin typeface="Garamond" panose="02020404030301010803" pitchFamily="18" charset="0"/>
                <a:ea typeface="Arial" panose="020B0604020202020204" pitchFamily="34" charset="0"/>
                <a:cs typeface="Times New Roman" panose="02020603050405020304" pitchFamily="18" charset="0"/>
              </a:rPr>
              <a:t>Hvem er sekretariatet?</a:t>
            </a:r>
          </a:p>
          <a:p>
            <a:endParaRPr lang="da-DK" dirty="0"/>
          </a:p>
        </p:txBody>
      </p:sp>
      <p:sp>
        <p:nvSpPr>
          <p:cNvPr id="4" name="Pladsholder til slidenummer 3"/>
          <p:cNvSpPr>
            <a:spLocks noGrp="1"/>
          </p:cNvSpPr>
          <p:nvPr>
            <p:ph type="sldNum" sz="quarter" idx="5"/>
          </p:nvPr>
        </p:nvSpPr>
        <p:spPr/>
        <p:txBody>
          <a:bodyPr/>
          <a:lstStyle/>
          <a:p>
            <a:fld id="{D2613BD2-D770-4E2D-8B1E-CB2B6279724B}" type="slidenum">
              <a:rPr lang="da-DK" smtClean="0"/>
              <a:t>8</a:t>
            </a:fld>
            <a:endParaRPr lang="da-DK"/>
          </a:p>
        </p:txBody>
      </p:sp>
    </p:spTree>
    <p:extLst>
      <p:ext uri="{BB962C8B-B14F-4D97-AF65-F5344CB8AC3E}">
        <p14:creationId xmlns:p14="http://schemas.microsoft.com/office/powerpoint/2010/main" val="224071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8599-45E4-F18A-2B47-12D97038676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71F63AD-2667-13D7-FF7B-68D877C822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1AFF03C-8081-332B-1FC3-B8AC136B66CB}"/>
              </a:ext>
            </a:extLst>
          </p:cNvPr>
          <p:cNvSpPr>
            <a:spLocks noGrp="1"/>
          </p:cNvSpPr>
          <p:nvPr>
            <p:ph type="body" idx="1"/>
          </p:nvPr>
        </p:nvSpPr>
        <p:spPr/>
        <p:txBody>
          <a:bodyPr/>
          <a:lstStyle/>
          <a:p>
            <a:r>
              <a:rPr lang="da-DK" dirty="0"/>
              <a:t>Facilitator 2:</a:t>
            </a:r>
          </a:p>
          <a:p>
            <a:r>
              <a:rPr lang="da-DK" dirty="0"/>
              <a:t>Pause i ti min (afhænger af tidsplanen)</a:t>
            </a:r>
          </a:p>
          <a:p>
            <a:endParaRPr lang="da-DK" dirty="0"/>
          </a:p>
          <a:p>
            <a:endParaRPr lang="da-DK" dirty="0"/>
          </a:p>
        </p:txBody>
      </p:sp>
      <p:sp>
        <p:nvSpPr>
          <p:cNvPr id="4" name="Pladsholder til slidenummer 3">
            <a:extLst>
              <a:ext uri="{FF2B5EF4-FFF2-40B4-BE49-F238E27FC236}">
                <a16:creationId xmlns:a16="http://schemas.microsoft.com/office/drawing/2014/main" id="{EFD803A3-44A4-6DD9-E673-7515356AEBCA}"/>
              </a:ext>
            </a:extLst>
          </p:cNvPr>
          <p:cNvSpPr>
            <a:spLocks noGrp="1"/>
          </p:cNvSpPr>
          <p:nvPr>
            <p:ph type="sldNum" sz="quarter" idx="5"/>
          </p:nvPr>
        </p:nvSpPr>
        <p:spPr/>
        <p:txBody>
          <a:bodyPr/>
          <a:lstStyle/>
          <a:p>
            <a:fld id="{9DE3CF76-AD36-4A0B-A7CA-9E8095906152}" type="slidenum">
              <a:rPr lang="da-DK" smtClean="0"/>
              <a:t>9</a:t>
            </a:fld>
            <a:endParaRPr lang="da-DK"/>
          </a:p>
        </p:txBody>
      </p:sp>
    </p:spTree>
    <p:extLst>
      <p:ext uri="{BB962C8B-B14F-4D97-AF65-F5344CB8AC3E}">
        <p14:creationId xmlns:p14="http://schemas.microsoft.com/office/powerpoint/2010/main" val="669375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1">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06069CE7-8B5A-105C-3D55-BB831895BF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1009650"/>
            <a:ext cx="9144000" cy="1143000"/>
          </a:xfrm>
        </p:spPr>
        <p:txBody>
          <a:bodyPr anchor="b" anchorCtr="0"/>
          <a:lstStyle>
            <a:lvl1pPr algn="l">
              <a:lnSpc>
                <a:spcPct val="80000"/>
              </a:lnSpc>
              <a:defRPr sz="7500"/>
            </a:lvl1pPr>
          </a:lstStyle>
          <a:p>
            <a:r>
              <a:rPr lang="da-DK"/>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2198688"/>
            <a:ext cx="9144000" cy="8239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4213225"/>
            <a:ext cx="3009900" cy="307975"/>
          </a:xfrm>
        </p:spPr>
        <p:txBody>
          <a:bodyPr/>
          <a:lstStyle>
            <a:lvl1pPr marL="0" indent="0">
              <a:buNone/>
              <a:defRPr sz="2100">
                <a:solidFill>
                  <a:schemeClr val="bg1"/>
                </a:solidFill>
                <a:latin typeface="+mj-lt"/>
              </a:defRPr>
            </a:lvl1pPr>
          </a:lstStyle>
          <a:p>
            <a:pPr lvl="0"/>
            <a:r>
              <a:rPr lang="da-DK"/>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4535487"/>
            <a:ext cx="3009900" cy="307975"/>
          </a:xfrm>
        </p:spPr>
        <p:txBody>
          <a:bodyPr/>
          <a:lstStyle>
            <a:lvl1pPr marL="0" indent="0">
              <a:buNone/>
              <a:defRPr sz="2100" cap="all" baseline="0">
                <a:solidFill>
                  <a:schemeClr val="bg1"/>
                </a:solidFill>
                <a:latin typeface="+mj-lt"/>
              </a:defRPr>
            </a:lvl1pPr>
          </a:lstStyle>
          <a:p>
            <a:pPr lvl="0"/>
            <a:r>
              <a:rPr lang="da-DK"/>
              <a:t>Dato 05.01.24</a:t>
            </a:r>
          </a:p>
        </p:txBody>
      </p:sp>
      <p:sp>
        <p:nvSpPr>
          <p:cNvPr id="5" name="Kombinationstegning: figur 4">
            <a:extLst>
              <a:ext uri="{FF2B5EF4-FFF2-40B4-BE49-F238E27FC236}">
                <a16:creationId xmlns:a16="http://schemas.microsoft.com/office/drawing/2014/main" id="{7B3D0794-0573-5552-CE81-4F0B39BFC65D}"/>
              </a:ext>
            </a:extLst>
          </p:cNvPr>
          <p:cNvSpPr/>
          <p:nvPr userDrawn="1"/>
        </p:nvSpPr>
        <p:spPr>
          <a:xfrm>
            <a:off x="762000" y="5486400"/>
            <a:ext cx="1447800" cy="996950"/>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3010388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d og foto højre hvid">
    <p:bg>
      <p:bgPr>
        <a:solidFill>
          <a:schemeClr val="bg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6666297" y="0"/>
            <a:ext cx="5525703" cy="6858000"/>
          </a:xfrm>
        </p:spPr>
        <p:txBody>
          <a:bodyPr tIns="2520000"/>
          <a:lstStyle>
            <a:lvl1pPr marL="0" indent="0" algn="ctr">
              <a:buNone/>
              <a:defRPr sz="1000">
                <a:solidFill>
                  <a:schemeClr val="tx2"/>
                </a:solidFill>
              </a:defRPr>
            </a:lvl1pPr>
          </a:lstStyle>
          <a:p>
            <a:pPr lvl="0"/>
            <a:r>
              <a:rPr lang="da-DK"/>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4" y="1234281"/>
            <a:ext cx="4970846"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4" y="2216151"/>
            <a:ext cx="4970846" cy="3960812"/>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2413330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og foto venstr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0" y="0"/>
            <a:ext cx="5462552" cy="6858000"/>
          </a:xfrm>
        </p:spPr>
        <p:txBody>
          <a:bodyPr tIns="2520000"/>
          <a:lstStyle>
            <a:lvl1pPr marL="0" indent="0" algn="ctr">
              <a:buNone/>
              <a:defRPr sz="1000">
                <a:solidFill>
                  <a:schemeClr val="tx2"/>
                </a:solidFill>
              </a:defRPr>
            </a:lvl1pPr>
          </a:lstStyle>
          <a:p>
            <a:pPr lvl="0"/>
            <a:r>
              <a:rPr lang="da-DK"/>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6461090" y="1234281"/>
            <a:ext cx="4964148"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6461090" y="2216151"/>
            <a:ext cx="4964148" cy="3960812"/>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3180041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og foto venstre hvid">
    <p:bg>
      <p:bgPr>
        <a:solidFill>
          <a:schemeClr val="bg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0" y="0"/>
            <a:ext cx="5462552" cy="6858000"/>
          </a:xfrm>
        </p:spPr>
        <p:txBody>
          <a:bodyPr tIns="2520000"/>
          <a:lstStyle>
            <a:lvl1pPr marL="0" indent="0" algn="ctr">
              <a:buNone/>
              <a:defRPr sz="1000">
                <a:solidFill>
                  <a:schemeClr val="tx2"/>
                </a:solidFill>
              </a:defRPr>
            </a:lvl1pPr>
          </a:lstStyle>
          <a:p>
            <a:pPr lvl="0"/>
            <a:r>
              <a:rPr lang="da-DK"/>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6461090" y="1234281"/>
            <a:ext cx="4964148"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6461090" y="2216151"/>
            <a:ext cx="4964148" cy="3960812"/>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3352467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og grafi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1234281"/>
            <a:ext cx="5011039"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2216151"/>
            <a:ext cx="5011039" cy="3960812"/>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9" name="Pladsholder til indhold 8">
            <a:extLst>
              <a:ext uri="{FF2B5EF4-FFF2-40B4-BE49-F238E27FC236}">
                <a16:creationId xmlns:a16="http://schemas.microsoft.com/office/drawing/2014/main" id="{043C9A9D-CB7A-FCC8-709E-04C0C31C3597}"/>
              </a:ext>
            </a:extLst>
          </p:cNvPr>
          <p:cNvSpPr>
            <a:spLocks noGrp="1"/>
          </p:cNvSpPr>
          <p:nvPr>
            <p:ph sz="quarter" idx="15" hasCustomPrompt="1"/>
          </p:nvPr>
        </p:nvSpPr>
        <p:spPr>
          <a:xfrm>
            <a:off x="6414200" y="1233488"/>
            <a:ext cx="5365050" cy="4943475"/>
          </a:xfrm>
        </p:spPr>
        <p:txBody>
          <a:bodyPr tIns="1080000"/>
          <a:lstStyle>
            <a:lvl1pPr marL="0" indent="0" algn="ctr">
              <a:buNone/>
              <a:defRPr sz="1000">
                <a:solidFill>
                  <a:schemeClr val="tx2"/>
                </a:solidFill>
              </a:defRPr>
            </a:lvl1pPr>
          </a:lstStyle>
          <a:p>
            <a:pPr lvl="0"/>
            <a:r>
              <a:rPr lang="da-DK"/>
              <a:t>Indsæt grafisk element eller diagram</a:t>
            </a:r>
          </a:p>
        </p:txBody>
      </p:sp>
    </p:spTree>
    <p:extLst>
      <p:ext uri="{BB962C8B-B14F-4D97-AF65-F5344CB8AC3E}">
        <p14:creationId xmlns:p14="http://schemas.microsoft.com/office/powerpoint/2010/main" val="927805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grafik hvi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1234281"/>
            <a:ext cx="5011039"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2216151"/>
            <a:ext cx="5011039" cy="3960812"/>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9" name="Pladsholder til indhold 8">
            <a:extLst>
              <a:ext uri="{FF2B5EF4-FFF2-40B4-BE49-F238E27FC236}">
                <a16:creationId xmlns:a16="http://schemas.microsoft.com/office/drawing/2014/main" id="{043C9A9D-CB7A-FCC8-709E-04C0C31C3597}"/>
              </a:ext>
            </a:extLst>
          </p:cNvPr>
          <p:cNvSpPr>
            <a:spLocks noGrp="1"/>
          </p:cNvSpPr>
          <p:nvPr>
            <p:ph sz="quarter" idx="15" hasCustomPrompt="1"/>
          </p:nvPr>
        </p:nvSpPr>
        <p:spPr>
          <a:xfrm>
            <a:off x="6414200" y="1233488"/>
            <a:ext cx="5365050" cy="4943475"/>
          </a:xfrm>
        </p:spPr>
        <p:txBody>
          <a:bodyPr tIns="1080000"/>
          <a:lstStyle>
            <a:lvl1pPr marL="0" indent="0" algn="ctr">
              <a:buNone/>
              <a:defRPr sz="1000">
                <a:solidFill>
                  <a:schemeClr val="tx2"/>
                </a:solidFill>
              </a:defRPr>
            </a:lvl1pPr>
          </a:lstStyle>
          <a:p>
            <a:pPr lvl="0"/>
            <a:r>
              <a:rPr lang="da-DK"/>
              <a:t>Indsæt grafisk element eller diagram</a:t>
            </a:r>
          </a:p>
        </p:txBody>
      </p:sp>
    </p:spTree>
    <p:extLst>
      <p:ext uri="{BB962C8B-B14F-4D97-AF65-F5344CB8AC3E}">
        <p14:creationId xmlns:p14="http://schemas.microsoft.com/office/powerpoint/2010/main" val="3819823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ort foto mørk">
    <p:bg>
      <p:bgPr>
        <a:solidFill>
          <a:schemeClr val="accent1"/>
        </a:solidFill>
        <a:effectLst/>
      </p:bgPr>
    </p:bg>
    <p:spTree>
      <p:nvGrpSpPr>
        <p:cNvPr id="1" name=""/>
        <p:cNvGrpSpPr/>
        <p:nvPr/>
      </p:nvGrpSpPr>
      <p:grpSpPr>
        <a:xfrm>
          <a:off x="0" y="0"/>
          <a:ext cx="0" cy="0"/>
          <a:chOff x="0" y="0"/>
          <a:chExt cx="0" cy="0"/>
        </a:xfrm>
      </p:grpSpPr>
      <p:sp>
        <p:nvSpPr>
          <p:cNvPr id="15" name="Pladsholder til billede 7">
            <a:extLst>
              <a:ext uri="{FF2B5EF4-FFF2-40B4-BE49-F238E27FC236}">
                <a16:creationId xmlns:a16="http://schemas.microsoft.com/office/drawing/2014/main" id="{41E80A49-F0F0-946C-2817-AE48846185E6}"/>
              </a:ext>
            </a:extLst>
          </p:cNvPr>
          <p:cNvSpPr>
            <a:spLocks noGrp="1"/>
          </p:cNvSpPr>
          <p:nvPr>
            <p:ph type="pic" sz="quarter" idx="14" hasCustomPrompt="1"/>
          </p:nvPr>
        </p:nvSpPr>
        <p:spPr>
          <a:xfrm>
            <a:off x="1" y="1916546"/>
            <a:ext cx="12192000" cy="4941453"/>
          </a:xfrm>
        </p:spPr>
        <p:txBody>
          <a:bodyPr tIns="1800000"/>
          <a:lstStyle>
            <a:lvl1pPr marL="0" indent="0" algn="ctr">
              <a:buNone/>
              <a:defRPr sz="1000">
                <a:solidFill>
                  <a:schemeClr val="tx2"/>
                </a:solidFill>
              </a:defRPr>
            </a:lvl1pPr>
          </a:lstStyle>
          <a:p>
            <a:pPr lvl="0"/>
            <a:r>
              <a:rPr lang="da-DK"/>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9904587" cy="633631"/>
          </a:xfrm>
        </p:spPr>
        <p:txBody>
          <a:bodyPr/>
          <a:lstStyle>
            <a:lvl1pPr>
              <a:defRPr>
                <a:solidFill>
                  <a:schemeClr val="bg1"/>
                </a:solidFill>
              </a:defRPr>
            </a:lvl1pPr>
          </a:lstStyle>
          <a:p>
            <a:r>
              <a:rPr lang="da-DK"/>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14" name="Pladsholder til tekst 13">
            <a:extLst>
              <a:ext uri="{FF2B5EF4-FFF2-40B4-BE49-F238E27FC236}">
                <a16:creationId xmlns:a16="http://schemas.microsoft.com/office/drawing/2014/main" id="{1A596829-6778-6F0C-5D56-34EE29E83CC3}"/>
              </a:ext>
            </a:extLst>
          </p:cNvPr>
          <p:cNvSpPr>
            <a:spLocks noGrp="1"/>
          </p:cNvSpPr>
          <p:nvPr>
            <p:ph type="body" sz="quarter" idx="13" hasCustomPrompt="1"/>
          </p:nvPr>
        </p:nvSpPr>
        <p:spPr>
          <a:xfrm>
            <a:off x="766763" y="1204913"/>
            <a:ext cx="9904412" cy="503237"/>
          </a:xfrm>
        </p:spPr>
        <p:txBody>
          <a:bodyPr/>
          <a:lstStyle>
            <a:lvl1pPr marL="0" indent="0">
              <a:buNone/>
              <a:defRPr/>
            </a:lvl1pPr>
            <a:lvl4pPr>
              <a:defRPr lang="da-DK" sz="2000" kern="1200" dirty="0">
                <a:solidFill>
                  <a:schemeClr val="bg1"/>
                </a:solidFill>
                <a:latin typeface="+mn-lt"/>
                <a:ea typeface="+mn-ea"/>
                <a:cs typeface="+mn-cs"/>
              </a:defRPr>
            </a:lvl4pPr>
          </a:lstStyle>
          <a:p>
            <a:pPr marL="0" lvl="3" indent="0" algn="l" defTabSz="914400" rtl="0" eaLnBrk="1" latinLnBrk="0" hangingPunct="1">
              <a:lnSpc>
                <a:spcPct val="105000"/>
              </a:lnSpc>
              <a:spcBef>
                <a:spcPts val="800"/>
              </a:spcBef>
              <a:buFont typeface="Arial" panose="020B0604020202020204" pitchFamily="34" charset="0"/>
              <a:buNone/>
            </a:pPr>
            <a:r>
              <a:rPr lang="da-DK" err="1"/>
              <a:t>Undetitel</a:t>
            </a:r>
            <a:endParaRPr lang="da-DK"/>
          </a:p>
        </p:txBody>
      </p:sp>
      <p:sp>
        <p:nvSpPr>
          <p:cNvPr id="3" name="Kombinationstegning: figur 2">
            <a:extLst>
              <a:ext uri="{FF2B5EF4-FFF2-40B4-BE49-F238E27FC236}">
                <a16:creationId xmlns:a16="http://schemas.microsoft.com/office/drawing/2014/main" id="{73A60002-CD7F-AC8A-6C11-C59A13FFF2E9}"/>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1230716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foto lys">
    <p:spTree>
      <p:nvGrpSpPr>
        <p:cNvPr id="1" name=""/>
        <p:cNvGrpSpPr/>
        <p:nvPr/>
      </p:nvGrpSpPr>
      <p:grpSpPr>
        <a:xfrm>
          <a:off x="0" y="0"/>
          <a:ext cx="0" cy="0"/>
          <a:chOff x="0" y="0"/>
          <a:chExt cx="0" cy="0"/>
        </a:xfrm>
      </p:grpSpPr>
      <p:sp>
        <p:nvSpPr>
          <p:cNvPr id="15" name="Pladsholder til billede 7">
            <a:extLst>
              <a:ext uri="{FF2B5EF4-FFF2-40B4-BE49-F238E27FC236}">
                <a16:creationId xmlns:a16="http://schemas.microsoft.com/office/drawing/2014/main" id="{41E80A49-F0F0-946C-2817-AE48846185E6}"/>
              </a:ext>
            </a:extLst>
          </p:cNvPr>
          <p:cNvSpPr>
            <a:spLocks noGrp="1"/>
          </p:cNvSpPr>
          <p:nvPr>
            <p:ph type="pic" sz="quarter" idx="14" hasCustomPrompt="1"/>
          </p:nvPr>
        </p:nvSpPr>
        <p:spPr>
          <a:xfrm>
            <a:off x="1" y="1916546"/>
            <a:ext cx="12192000" cy="4941453"/>
          </a:xfrm>
        </p:spPr>
        <p:txBody>
          <a:bodyPr tIns="1800000"/>
          <a:lstStyle>
            <a:lvl1pPr marL="0" indent="0" algn="ctr">
              <a:buNone/>
              <a:defRPr sz="1000">
                <a:solidFill>
                  <a:schemeClr val="tx2"/>
                </a:solidFill>
              </a:defRPr>
            </a:lvl1pPr>
          </a:lstStyle>
          <a:p>
            <a:pPr lvl="0"/>
            <a:r>
              <a:rPr lang="da-DK"/>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9904587" cy="633631"/>
          </a:xfrm>
        </p:spPr>
        <p:txBody>
          <a:bodyPr/>
          <a:lstStyle>
            <a:lvl1pPr>
              <a:defRPr/>
            </a:lvl1pPr>
          </a:lstStyle>
          <a:p>
            <a:r>
              <a:rPr lang="da-DK"/>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14" name="Pladsholder til tekst 13">
            <a:extLst>
              <a:ext uri="{FF2B5EF4-FFF2-40B4-BE49-F238E27FC236}">
                <a16:creationId xmlns:a16="http://schemas.microsoft.com/office/drawing/2014/main" id="{1A596829-6778-6F0C-5D56-34EE29E83CC3}"/>
              </a:ext>
            </a:extLst>
          </p:cNvPr>
          <p:cNvSpPr>
            <a:spLocks noGrp="1"/>
          </p:cNvSpPr>
          <p:nvPr>
            <p:ph type="body" sz="quarter" idx="13" hasCustomPrompt="1"/>
          </p:nvPr>
        </p:nvSpPr>
        <p:spPr>
          <a:xfrm>
            <a:off x="766763" y="1204913"/>
            <a:ext cx="9904412" cy="503237"/>
          </a:xfrm>
        </p:spPr>
        <p:txBody>
          <a:bodyPr/>
          <a:lstStyle>
            <a:lvl1pPr marL="0" indent="0">
              <a:buNone/>
              <a:defRPr/>
            </a:lvl1pPr>
            <a:lvl4pPr>
              <a:defRPr lang="da-DK" sz="2400" kern="1200" dirty="0">
                <a:solidFill>
                  <a:schemeClr val="tx1"/>
                </a:solidFill>
                <a:latin typeface="+mn-lt"/>
                <a:ea typeface="+mn-ea"/>
                <a:cs typeface="+mn-cs"/>
              </a:defRPr>
            </a:lvl4pPr>
          </a:lstStyle>
          <a:p>
            <a:pPr marL="0" lvl="3" indent="0" algn="l" defTabSz="914400" rtl="0" eaLnBrk="1" latinLnBrk="0" hangingPunct="1">
              <a:lnSpc>
                <a:spcPct val="105000"/>
              </a:lnSpc>
              <a:spcBef>
                <a:spcPts val="800"/>
              </a:spcBef>
              <a:buFont typeface="Arial" panose="020B0604020202020204" pitchFamily="34" charset="0"/>
              <a:buNone/>
            </a:pPr>
            <a:r>
              <a:rPr lang="da-DK" err="1"/>
              <a:t>Undetitel</a:t>
            </a:r>
            <a:endParaRPr lang="da-DK"/>
          </a:p>
        </p:txBody>
      </p:sp>
    </p:spTree>
    <p:extLst>
      <p:ext uri="{BB962C8B-B14F-4D97-AF65-F5344CB8AC3E}">
        <p14:creationId xmlns:p14="http://schemas.microsoft.com/office/powerpoint/2010/main" val="821577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mørk">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55A43-FD7E-7E59-3079-D3145265872C}"/>
              </a:ext>
            </a:extLst>
          </p:cNvPr>
          <p:cNvSpPr>
            <a:spLocks noGrp="1"/>
          </p:cNvSpPr>
          <p:nvPr>
            <p:ph type="title"/>
          </p:nvPr>
        </p:nvSpPr>
        <p:spPr>
          <a:xfrm>
            <a:off x="2171701" y="1771200"/>
            <a:ext cx="7848600" cy="3721099"/>
          </a:xfrm>
        </p:spPr>
        <p:txBody>
          <a:bodyPr/>
          <a:lstStyle>
            <a:lvl1pPr algn="ctr">
              <a:lnSpc>
                <a:spcPct val="80000"/>
              </a:lnSpc>
              <a:defRPr sz="6500" cap="all" baseline="0">
                <a:solidFill>
                  <a:schemeClr val="bg1"/>
                </a:solidFill>
              </a:defRPr>
            </a:lvl1pPr>
          </a:lstStyle>
          <a:p>
            <a:r>
              <a:rPr lang="da-DK"/>
              <a:t>Klik for at redigere titeltypografien i masteren</a:t>
            </a:r>
          </a:p>
        </p:txBody>
      </p:sp>
      <p:sp>
        <p:nvSpPr>
          <p:cNvPr id="3" name="Pladsholder til dato 2">
            <a:extLst>
              <a:ext uri="{FF2B5EF4-FFF2-40B4-BE49-F238E27FC236}">
                <a16:creationId xmlns:a16="http://schemas.microsoft.com/office/drawing/2014/main" id="{71781580-CCA0-4CE0-1852-A86063F13358}"/>
              </a:ext>
            </a:extLst>
          </p:cNvPr>
          <p:cNvSpPr>
            <a:spLocks noGrp="1"/>
          </p:cNvSpPr>
          <p:nvPr>
            <p:ph type="dt" sz="half" idx="10"/>
          </p:nvPr>
        </p:nvSpPr>
        <p:spPr/>
        <p:txBody>
          <a:bodyPr/>
          <a:lstStyle>
            <a:lvl1pPr>
              <a:defRPr>
                <a:solidFill>
                  <a:schemeClr val="bg1"/>
                </a:solidFill>
              </a:defRPr>
            </a:lvl1pPr>
          </a:lstStyle>
          <a:p>
            <a:fld id="{53A7D8A8-1935-450C-B452-6412B47C2519}" type="datetimeFigureOut">
              <a:rPr lang="da-DK" smtClean="0"/>
              <a:pPr/>
              <a:t>03-02-2025</a:t>
            </a:fld>
            <a:endParaRPr lang="da-DK"/>
          </a:p>
        </p:txBody>
      </p:sp>
      <p:sp>
        <p:nvSpPr>
          <p:cNvPr id="4" name="Pladsholder til sidefod 3">
            <a:extLst>
              <a:ext uri="{FF2B5EF4-FFF2-40B4-BE49-F238E27FC236}">
                <a16:creationId xmlns:a16="http://schemas.microsoft.com/office/drawing/2014/main" id="{1A8255DA-DA36-4D08-8FE6-BD66F4522D85}"/>
              </a:ext>
            </a:extLst>
          </p:cNvPr>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a:extLst>
              <a:ext uri="{FF2B5EF4-FFF2-40B4-BE49-F238E27FC236}">
                <a16:creationId xmlns:a16="http://schemas.microsoft.com/office/drawing/2014/main" id="{70655E44-1FB6-C227-E190-92E7009EE285}"/>
              </a:ext>
            </a:extLst>
          </p:cNvPr>
          <p:cNvSpPr>
            <a:spLocks noGrp="1"/>
          </p:cNvSpPr>
          <p:nvPr>
            <p:ph type="sldNum" sz="quarter" idx="12"/>
          </p:nvPr>
        </p:nvSpPr>
        <p:spPr/>
        <p:txBody>
          <a:bodyPr/>
          <a:lstStyle>
            <a:lvl1pPr>
              <a:defRPr>
                <a:solidFill>
                  <a:schemeClr val="bg1"/>
                </a:solidFill>
              </a:defRPr>
            </a:lvl1pPr>
          </a:lstStyle>
          <a:p>
            <a:fld id="{3B019329-C0DF-4C3B-960E-0CE69486F9A3}" type="slidenum">
              <a:rPr lang="da-DK" smtClean="0"/>
              <a:pPr/>
              <a:t>‹nr.›</a:t>
            </a:fld>
            <a:endParaRPr lang="da-DK"/>
          </a:p>
        </p:txBody>
      </p:sp>
      <p:sp>
        <p:nvSpPr>
          <p:cNvPr id="9" name="Kombinationstegning: figur 8">
            <a:extLst>
              <a:ext uri="{FF2B5EF4-FFF2-40B4-BE49-F238E27FC236}">
                <a16:creationId xmlns:a16="http://schemas.microsoft.com/office/drawing/2014/main" id="{04832AEF-0136-11F7-2222-C233AE5CFC71}"/>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3784838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lys">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55A43-FD7E-7E59-3079-D3145265872C}"/>
              </a:ext>
            </a:extLst>
          </p:cNvPr>
          <p:cNvSpPr>
            <a:spLocks noGrp="1"/>
          </p:cNvSpPr>
          <p:nvPr>
            <p:ph type="title"/>
          </p:nvPr>
        </p:nvSpPr>
        <p:spPr>
          <a:xfrm>
            <a:off x="2171701" y="1771650"/>
            <a:ext cx="7848600" cy="3721099"/>
          </a:xfrm>
        </p:spPr>
        <p:txBody>
          <a:bodyPr/>
          <a:lstStyle>
            <a:lvl1pPr algn="ctr">
              <a:lnSpc>
                <a:spcPct val="80000"/>
              </a:lnSpc>
              <a:defRPr sz="6500" cap="all" baseline="0">
                <a:solidFill>
                  <a:schemeClr val="accent1"/>
                </a:solidFill>
              </a:defRPr>
            </a:lvl1pPr>
          </a:lstStyle>
          <a:p>
            <a:r>
              <a:rPr lang="da-DK"/>
              <a:t>Klik for at redigere titeltypografien i masteren</a:t>
            </a:r>
          </a:p>
        </p:txBody>
      </p:sp>
      <p:sp>
        <p:nvSpPr>
          <p:cNvPr id="3" name="Pladsholder til dato 2">
            <a:extLst>
              <a:ext uri="{FF2B5EF4-FFF2-40B4-BE49-F238E27FC236}">
                <a16:creationId xmlns:a16="http://schemas.microsoft.com/office/drawing/2014/main" id="{71781580-CCA0-4CE0-1852-A86063F13358}"/>
              </a:ext>
            </a:extLst>
          </p:cNvPr>
          <p:cNvSpPr>
            <a:spLocks noGrp="1"/>
          </p:cNvSpPr>
          <p:nvPr>
            <p:ph type="dt" sz="half" idx="10"/>
          </p:nvPr>
        </p:nvSpPr>
        <p:spPr/>
        <p:txBody>
          <a:bodyPr/>
          <a:lstStyle/>
          <a:p>
            <a:fld id="{53A7D8A8-1935-450C-B452-6412B47C2519}" type="datetimeFigureOut">
              <a:rPr lang="da-DK" smtClean="0"/>
              <a:pPr/>
              <a:t>03-02-2025</a:t>
            </a:fld>
            <a:endParaRPr lang="da-DK"/>
          </a:p>
        </p:txBody>
      </p:sp>
      <p:sp>
        <p:nvSpPr>
          <p:cNvPr id="4" name="Pladsholder til sidefod 3">
            <a:extLst>
              <a:ext uri="{FF2B5EF4-FFF2-40B4-BE49-F238E27FC236}">
                <a16:creationId xmlns:a16="http://schemas.microsoft.com/office/drawing/2014/main" id="{1A8255DA-DA36-4D08-8FE6-BD66F4522D8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0655E44-1FB6-C227-E190-92E7009EE285}"/>
              </a:ext>
            </a:extLst>
          </p:cNvPr>
          <p:cNvSpPr>
            <a:spLocks noGrp="1"/>
          </p:cNvSpPr>
          <p:nvPr>
            <p:ph type="sldNum" sz="quarter" idx="12"/>
          </p:nvPr>
        </p:nvSpPr>
        <p:spPr/>
        <p:txBody>
          <a:bodyPr/>
          <a:lstStyle/>
          <a:p>
            <a:fld id="{3B019329-C0DF-4C3B-960E-0CE69486F9A3}" type="slidenum">
              <a:rPr lang="da-DK" smtClean="0"/>
              <a:pPr/>
              <a:t>‹nr.›</a:t>
            </a:fld>
            <a:endParaRPr lang="da-DK"/>
          </a:p>
        </p:txBody>
      </p:sp>
    </p:spTree>
    <p:extLst>
      <p:ext uri="{BB962C8B-B14F-4D97-AF65-F5344CB8AC3E}">
        <p14:creationId xmlns:p14="http://schemas.microsoft.com/office/powerpoint/2010/main" val="967511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mørk">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2400"/>
            <a:ext cx="8286801" cy="905669"/>
          </a:xfrm>
        </p:spPr>
        <p:txBody>
          <a:bodyPr/>
          <a:lstStyle>
            <a:lvl1pPr>
              <a:defRPr>
                <a:solidFill>
                  <a:schemeClr val="bg1"/>
                </a:solidFill>
              </a:defRPr>
            </a:lvl1pPr>
          </a:lstStyle>
          <a:p>
            <a:r>
              <a:rPr lang="da-DK"/>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7" name="Kombinationstegning: figur 6">
            <a:extLst>
              <a:ext uri="{FF2B5EF4-FFF2-40B4-BE49-F238E27FC236}">
                <a16:creationId xmlns:a16="http://schemas.microsoft.com/office/drawing/2014/main" id="{4974AB2D-71D3-0015-A2F8-383918AC9F12}"/>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3101718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lide 2">
    <p:spTree>
      <p:nvGrpSpPr>
        <p:cNvPr id="1" name=""/>
        <p:cNvGrpSpPr/>
        <p:nvPr/>
      </p:nvGrpSpPr>
      <p:grpSpPr>
        <a:xfrm>
          <a:off x="0" y="0"/>
          <a:ext cx="0" cy="0"/>
          <a:chOff x="0" y="0"/>
          <a:chExt cx="0" cy="0"/>
        </a:xfrm>
      </p:grpSpPr>
      <p:sp>
        <p:nvSpPr>
          <p:cNvPr id="4" name="Kombinationstegning: figur 3">
            <a:extLst>
              <a:ext uri="{FF2B5EF4-FFF2-40B4-BE49-F238E27FC236}">
                <a16:creationId xmlns:a16="http://schemas.microsoft.com/office/drawing/2014/main" id="{2A30B7E8-9BBF-A0B5-7845-0FC2E55591EB}"/>
              </a:ext>
            </a:extLst>
          </p:cNvPr>
          <p:cNvSpPr/>
          <p:nvPr userDrawn="1"/>
        </p:nvSpPr>
        <p:spPr>
          <a:xfrm>
            <a:off x="9977438" y="5486400"/>
            <a:ext cx="1447800" cy="996950"/>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404813"/>
            <a:ext cx="9144000" cy="3463864"/>
          </a:xfrm>
        </p:spPr>
        <p:txBody>
          <a:bodyPr anchor="b" anchorCtr="0"/>
          <a:lstStyle>
            <a:lvl1pPr algn="l">
              <a:lnSpc>
                <a:spcPct val="80000"/>
              </a:lnSpc>
              <a:defRPr sz="7500"/>
            </a:lvl1pPr>
          </a:lstStyle>
          <a:p>
            <a:r>
              <a:rPr lang="da-DK"/>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3914715"/>
            <a:ext cx="9144000" cy="8239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5887497"/>
            <a:ext cx="3009900" cy="307975"/>
          </a:xfrm>
        </p:spPr>
        <p:txBody>
          <a:bodyPr/>
          <a:lstStyle>
            <a:lvl1pPr marL="0" indent="0">
              <a:buNone/>
              <a:defRPr sz="2100">
                <a:solidFill>
                  <a:schemeClr val="accent1">
                    <a:lumMod val="60000"/>
                    <a:lumOff val="40000"/>
                  </a:schemeClr>
                </a:solidFill>
                <a:latin typeface="+mn-lt"/>
              </a:defRPr>
            </a:lvl1pPr>
          </a:lstStyle>
          <a:p>
            <a:pPr lvl="0"/>
            <a:r>
              <a:rPr lang="da-DK"/>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6209759"/>
            <a:ext cx="3009900" cy="307975"/>
          </a:xfrm>
        </p:spPr>
        <p:txBody>
          <a:bodyPr/>
          <a:lstStyle>
            <a:lvl1pPr marL="0" indent="0">
              <a:buNone/>
              <a:defRPr sz="2100" cap="all" baseline="0">
                <a:solidFill>
                  <a:schemeClr val="accent1">
                    <a:lumMod val="60000"/>
                    <a:lumOff val="40000"/>
                  </a:schemeClr>
                </a:solidFill>
                <a:latin typeface="+mn-lt"/>
              </a:defRPr>
            </a:lvl1pPr>
          </a:lstStyle>
          <a:p>
            <a:pPr lvl="0"/>
            <a:r>
              <a:rPr lang="da-DK"/>
              <a:t>Dato 05.01.24</a:t>
            </a:r>
          </a:p>
        </p:txBody>
      </p:sp>
    </p:spTree>
    <p:extLst>
      <p:ext uri="{BB962C8B-B14F-4D97-AF65-F5344CB8AC3E}">
        <p14:creationId xmlns:p14="http://schemas.microsoft.com/office/powerpoint/2010/main" val="1940696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ly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8286801" cy="905669"/>
          </a:xfrm>
        </p:spPr>
        <p:txBody>
          <a:bodyPr/>
          <a:lstStyle>
            <a:lvl1pPr>
              <a:defRPr/>
            </a:lvl1pPr>
          </a:lstStyle>
          <a:p>
            <a:r>
              <a:rPr lang="da-DK"/>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1403601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52E70B-4632-9943-00BC-4A21192DB528}"/>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3" name="Pladsholder til sidefod 2">
            <a:extLst>
              <a:ext uri="{FF2B5EF4-FFF2-40B4-BE49-F238E27FC236}">
                <a16:creationId xmlns:a16="http://schemas.microsoft.com/office/drawing/2014/main" id="{D2074AA1-FCCD-7F49-BB0C-46471C9272F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1107A5F-6FC7-4198-598C-FABF89E56074}"/>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148197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Tom hvid">
    <p:bg>
      <p:bgPr>
        <a:solidFill>
          <a:schemeClr val="bg1"/>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52E70B-4632-9943-00BC-4A21192DB528}"/>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3" name="Pladsholder til sidefod 2">
            <a:extLst>
              <a:ext uri="{FF2B5EF4-FFF2-40B4-BE49-F238E27FC236}">
                <a16:creationId xmlns:a16="http://schemas.microsoft.com/office/drawing/2014/main" id="{D2074AA1-FCCD-7F49-BB0C-46471C9272F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1107A5F-6FC7-4198-598C-FABF89E56074}"/>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287436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ui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F520FC7F-3932-CDAF-298D-C57B32506183}"/>
              </a:ext>
            </a:extLst>
          </p:cNvPr>
          <p:cNvSpPr>
            <a:spLocks noGrp="1"/>
          </p:cNvSpPr>
          <p:nvPr>
            <p:ph type="dt" sz="half" idx="10"/>
          </p:nvPr>
        </p:nvSpPr>
        <p:spPr/>
        <p:txBody>
          <a:bodyPr/>
          <a:lstStyle/>
          <a:p>
            <a:fld id="{53A7D8A8-1935-450C-B452-6412B47C2519}" type="datetimeFigureOut">
              <a:rPr lang="da-DK" smtClean="0"/>
              <a:pPr/>
              <a:t>03-02-2025</a:t>
            </a:fld>
            <a:endParaRPr lang="da-DK"/>
          </a:p>
        </p:txBody>
      </p:sp>
      <p:sp>
        <p:nvSpPr>
          <p:cNvPr id="4" name="Pladsholder til sidefod 3">
            <a:extLst>
              <a:ext uri="{FF2B5EF4-FFF2-40B4-BE49-F238E27FC236}">
                <a16:creationId xmlns:a16="http://schemas.microsoft.com/office/drawing/2014/main" id="{09B987F4-37A8-3E7C-45CB-35452C69715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451E69D-02D3-F927-9228-1D192D97901C}"/>
              </a:ext>
            </a:extLst>
          </p:cNvPr>
          <p:cNvSpPr>
            <a:spLocks noGrp="1"/>
          </p:cNvSpPr>
          <p:nvPr>
            <p:ph type="sldNum" sz="quarter" idx="12"/>
          </p:nvPr>
        </p:nvSpPr>
        <p:spPr/>
        <p:txBody>
          <a:bodyPr/>
          <a:lstStyle/>
          <a:p>
            <a:fld id="{3B019329-C0DF-4C3B-960E-0CE69486F9A3}" type="slidenum">
              <a:rPr lang="da-DK" smtClean="0"/>
              <a:pPr/>
              <a:t>‹nr.›</a:t>
            </a:fld>
            <a:endParaRPr lang="da-DK"/>
          </a:p>
        </p:txBody>
      </p:sp>
      <p:sp>
        <p:nvSpPr>
          <p:cNvPr id="17" name="Fast overskrift">
            <a:extLst>
              <a:ext uri="{FF2B5EF4-FFF2-40B4-BE49-F238E27FC236}">
                <a16:creationId xmlns:a16="http://schemas.microsoft.com/office/drawing/2014/main" id="{798F7C18-729E-8495-1358-13603D568A59}"/>
              </a:ext>
            </a:extLst>
          </p:cNvPr>
          <p:cNvSpPr txBox="1"/>
          <p:nvPr userDrawn="1"/>
        </p:nvSpPr>
        <p:spPr>
          <a:xfrm>
            <a:off x="766763" y="539750"/>
            <a:ext cx="10998198" cy="650171"/>
          </a:xfrm>
          <a:prstGeom prst="rect">
            <a:avLst/>
          </a:prstGeom>
          <a:noFill/>
        </p:spPr>
        <p:txBody>
          <a:bodyPr wrap="square" lIns="0" tIns="0" rIns="0" bIns="0" rtlCol="0" anchor="b" anchorCtr="0">
            <a:noAutofit/>
          </a:bodyPr>
          <a:lstStyle/>
          <a:p>
            <a:r>
              <a:rPr lang="da-DK" sz="3200" b="0" noProof="1">
                <a:solidFill>
                  <a:schemeClr val="accent1"/>
                </a:solidFill>
                <a:latin typeface="+mj-lt"/>
                <a:cs typeface="Arial" panose="020B0604020202020204" pitchFamily="34" charset="0"/>
              </a:rPr>
              <a:t>Brugerguide - Slet før anvendelse</a:t>
            </a:r>
          </a:p>
        </p:txBody>
      </p:sp>
      <p:sp>
        <p:nvSpPr>
          <p:cNvPr id="18" name="Text Box 2">
            <a:extLst>
              <a:ext uri="{FF2B5EF4-FFF2-40B4-BE49-F238E27FC236}">
                <a16:creationId xmlns:a16="http://schemas.microsoft.com/office/drawing/2014/main" id="{26D445EC-6C77-8218-267C-F9B166FBD769}"/>
              </a:ext>
            </a:extLst>
          </p:cNvPr>
          <p:cNvSpPr txBox="1">
            <a:spLocks noChangeArrowheads="1"/>
          </p:cNvSpPr>
          <p:nvPr userDrawn="1"/>
        </p:nvSpPr>
        <p:spPr bwMode="auto">
          <a:xfrm>
            <a:off x="766763" y="1833789"/>
            <a:ext cx="228036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19" name="Text Box 3">
            <a:extLst>
              <a:ext uri="{FF2B5EF4-FFF2-40B4-BE49-F238E27FC236}">
                <a16:creationId xmlns:a16="http://schemas.microsoft.com/office/drawing/2014/main" id="{3B349D14-CAB5-88E9-CF90-5A2C76E70387}"/>
              </a:ext>
            </a:extLst>
          </p:cNvPr>
          <p:cNvSpPr txBox="1">
            <a:spLocks noChangeArrowheads="1"/>
          </p:cNvSpPr>
          <p:nvPr userDrawn="1"/>
        </p:nvSpPr>
        <p:spPr bwMode="auto">
          <a:xfrm>
            <a:off x="4003379" y="1833789"/>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0" name="Text Box 4">
            <a:extLst>
              <a:ext uri="{FF2B5EF4-FFF2-40B4-BE49-F238E27FC236}">
                <a16:creationId xmlns:a16="http://schemas.microsoft.com/office/drawing/2014/main" id="{6F3D6A62-7D6E-2A6D-12EE-DBCD21DB4195}"/>
              </a:ext>
            </a:extLst>
          </p:cNvPr>
          <p:cNvSpPr txBox="1">
            <a:spLocks noChangeArrowheads="1"/>
          </p:cNvSpPr>
          <p:nvPr userDrawn="1"/>
        </p:nvSpPr>
        <p:spPr bwMode="auto">
          <a:xfrm>
            <a:off x="6674961"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1" name="1 Forøg formindsk">
            <a:extLst>
              <a:ext uri="{FF2B5EF4-FFF2-40B4-BE49-F238E27FC236}">
                <a16:creationId xmlns:a16="http://schemas.microsoft.com/office/drawing/2014/main" id="{701D61A7-FF25-9C0F-1778-BFEB4CE93318}"/>
              </a:ext>
            </a:extLst>
          </p:cNvPr>
          <p:cNvPicPr>
            <a:picLocks noChangeAspect="1"/>
          </p:cNvPicPr>
          <p:nvPr userDrawn="1"/>
        </p:nvPicPr>
        <p:blipFill>
          <a:blip r:embed="rId2"/>
          <a:stretch>
            <a:fillRect/>
          </a:stretch>
        </p:blipFill>
        <p:spPr>
          <a:xfrm>
            <a:off x="2927560" y="2877130"/>
            <a:ext cx="549328" cy="285228"/>
          </a:xfrm>
          <a:prstGeom prst="rect">
            <a:avLst/>
          </a:prstGeom>
        </p:spPr>
      </p:pic>
      <p:pic>
        <p:nvPicPr>
          <p:cNvPr id="22" name="2 Ny slide">
            <a:extLst>
              <a:ext uri="{FF2B5EF4-FFF2-40B4-BE49-F238E27FC236}">
                <a16:creationId xmlns:a16="http://schemas.microsoft.com/office/drawing/2014/main" id="{53442639-024F-706D-3437-49010E6263B0}"/>
              </a:ext>
            </a:extLst>
          </p:cNvPr>
          <p:cNvPicPr>
            <a:picLocks noChangeAspect="1"/>
          </p:cNvPicPr>
          <p:nvPr userDrawn="1"/>
        </p:nvPicPr>
        <p:blipFill rotWithShape="1">
          <a:blip r:embed="rId3"/>
          <a:srcRect l="2931" r="60888"/>
          <a:stretch/>
        </p:blipFill>
        <p:spPr>
          <a:xfrm>
            <a:off x="2941479" y="3538594"/>
            <a:ext cx="363713" cy="647461"/>
          </a:xfrm>
          <a:prstGeom prst="rect">
            <a:avLst/>
          </a:prstGeom>
        </p:spPr>
      </p:pic>
      <p:pic>
        <p:nvPicPr>
          <p:cNvPr id="23" name="3 Layout">
            <a:extLst>
              <a:ext uri="{FF2B5EF4-FFF2-40B4-BE49-F238E27FC236}">
                <a16:creationId xmlns:a16="http://schemas.microsoft.com/office/drawing/2014/main" id="{EC74EC0A-2582-517A-DBB1-DEB3D247D752}"/>
              </a:ext>
            </a:extLst>
          </p:cNvPr>
          <p:cNvPicPr>
            <a:picLocks noChangeAspect="1"/>
          </p:cNvPicPr>
          <p:nvPr userDrawn="1"/>
        </p:nvPicPr>
        <p:blipFill rotWithShape="1">
          <a:blip r:embed="rId3"/>
          <a:srcRect l="36944" r="2272" b="69429"/>
          <a:stretch/>
        </p:blipFill>
        <p:spPr>
          <a:xfrm>
            <a:off x="2956944" y="4208198"/>
            <a:ext cx="593368" cy="192211"/>
          </a:xfrm>
          <a:prstGeom prst="rect">
            <a:avLst/>
          </a:prstGeom>
        </p:spPr>
      </p:pic>
      <p:pic>
        <p:nvPicPr>
          <p:cNvPr id="24" name="4 Nulstil">
            <a:extLst>
              <a:ext uri="{FF2B5EF4-FFF2-40B4-BE49-F238E27FC236}">
                <a16:creationId xmlns:a16="http://schemas.microsoft.com/office/drawing/2014/main" id="{AFC8FAF6-787A-9765-E178-B8327DD9A66F}"/>
              </a:ext>
            </a:extLst>
          </p:cNvPr>
          <p:cNvPicPr>
            <a:picLocks noChangeAspect="1"/>
          </p:cNvPicPr>
          <p:nvPr userDrawn="1"/>
        </p:nvPicPr>
        <p:blipFill>
          <a:blip r:embed="rId4"/>
          <a:stretch>
            <a:fillRect/>
          </a:stretch>
        </p:blipFill>
        <p:spPr>
          <a:xfrm>
            <a:off x="2929647" y="5318642"/>
            <a:ext cx="547241" cy="197798"/>
          </a:xfrm>
          <a:prstGeom prst="rect">
            <a:avLst/>
          </a:prstGeom>
        </p:spPr>
      </p:pic>
      <p:pic>
        <p:nvPicPr>
          <p:cNvPr id="25" name="5 Indsæt billede">
            <a:extLst>
              <a:ext uri="{FF2B5EF4-FFF2-40B4-BE49-F238E27FC236}">
                <a16:creationId xmlns:a16="http://schemas.microsoft.com/office/drawing/2014/main" id="{CCE0934A-C51E-DFE6-8A36-7CABDE8CBA18}"/>
              </a:ext>
            </a:extLst>
          </p:cNvPr>
          <p:cNvPicPr>
            <a:picLocks noChangeAspect="1"/>
          </p:cNvPicPr>
          <p:nvPr userDrawn="1"/>
        </p:nvPicPr>
        <p:blipFill>
          <a:blip r:embed="rId5"/>
          <a:stretch>
            <a:fillRect/>
          </a:stretch>
        </p:blipFill>
        <p:spPr>
          <a:xfrm>
            <a:off x="5930601" y="2075087"/>
            <a:ext cx="262151" cy="256054"/>
          </a:xfrm>
          <a:prstGeom prst="rect">
            <a:avLst/>
          </a:prstGeom>
        </p:spPr>
      </p:pic>
      <p:pic>
        <p:nvPicPr>
          <p:cNvPr id="26" name="6 Beskær">
            <a:extLst>
              <a:ext uri="{FF2B5EF4-FFF2-40B4-BE49-F238E27FC236}">
                <a16:creationId xmlns:a16="http://schemas.microsoft.com/office/drawing/2014/main" id="{67ECABE6-446B-EE25-072D-1C208AE2CA9A}"/>
              </a:ext>
            </a:extLst>
          </p:cNvPr>
          <p:cNvPicPr>
            <a:picLocks noChangeAspect="1"/>
          </p:cNvPicPr>
          <p:nvPr userDrawn="1"/>
        </p:nvPicPr>
        <p:blipFill>
          <a:blip r:embed="rId6"/>
          <a:stretch>
            <a:fillRect/>
          </a:stretch>
        </p:blipFill>
        <p:spPr>
          <a:xfrm>
            <a:off x="5911233" y="2748409"/>
            <a:ext cx="337400" cy="321707"/>
          </a:xfrm>
          <a:prstGeom prst="rect">
            <a:avLst/>
          </a:prstGeom>
        </p:spPr>
      </p:pic>
      <p:pic>
        <p:nvPicPr>
          <p:cNvPr id="27" name="7 Skalér billede">
            <a:extLst>
              <a:ext uri="{FF2B5EF4-FFF2-40B4-BE49-F238E27FC236}">
                <a16:creationId xmlns:a16="http://schemas.microsoft.com/office/drawing/2014/main" id="{25C829DE-8184-6D74-872B-717131D51ABF}"/>
              </a:ext>
            </a:extLst>
          </p:cNvPr>
          <p:cNvPicPr>
            <a:picLocks noChangeAspect="1"/>
          </p:cNvPicPr>
          <p:nvPr userDrawn="1"/>
        </p:nvPicPr>
        <p:blipFill>
          <a:blip r:embed="rId7"/>
          <a:stretch>
            <a:fillRect/>
          </a:stretch>
        </p:blipFill>
        <p:spPr>
          <a:xfrm>
            <a:off x="5888938" y="3242399"/>
            <a:ext cx="359695" cy="335309"/>
          </a:xfrm>
          <a:prstGeom prst="rect">
            <a:avLst/>
          </a:prstGeom>
        </p:spPr>
      </p:pic>
      <p:sp>
        <p:nvSpPr>
          <p:cNvPr id="28" name="Text Box 4">
            <a:extLst>
              <a:ext uri="{FF2B5EF4-FFF2-40B4-BE49-F238E27FC236}">
                <a16:creationId xmlns:a16="http://schemas.microsoft.com/office/drawing/2014/main" id="{8D57795B-709F-FBBA-7676-DCDD3949683E}"/>
              </a:ext>
            </a:extLst>
          </p:cNvPr>
          <p:cNvSpPr txBox="1">
            <a:spLocks noChangeArrowheads="1"/>
          </p:cNvSpPr>
          <p:nvPr userDrawn="1"/>
        </p:nvSpPr>
        <p:spPr bwMode="auto">
          <a:xfrm>
            <a:off x="9264440" y="1815926"/>
            <a:ext cx="235824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Ud over temaets farver, kan du også vælge nuancer af farverne. I højre side af hvert slide er der en oversigt over farver, som du kan bruge ved hjælp af pipetten. Du finder pipetten nederst i farveværktøjet, når du skal vælge farve til et objekt eller tekst.</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6" name="Billede 5">
            <a:extLst>
              <a:ext uri="{FF2B5EF4-FFF2-40B4-BE49-F238E27FC236}">
                <a16:creationId xmlns:a16="http://schemas.microsoft.com/office/drawing/2014/main" id="{24CE6F56-9D11-1EAF-21D2-C0B13A4393AB}"/>
              </a:ext>
            </a:extLst>
          </p:cNvPr>
          <p:cNvPicPr>
            <a:picLocks noChangeAspect="1"/>
          </p:cNvPicPr>
          <p:nvPr userDrawn="1"/>
        </p:nvPicPr>
        <p:blipFill>
          <a:blip r:embed="rId8"/>
          <a:stretch>
            <a:fillRect/>
          </a:stretch>
        </p:blipFill>
        <p:spPr>
          <a:xfrm>
            <a:off x="9274110" y="3087978"/>
            <a:ext cx="1302099" cy="2331665"/>
          </a:xfrm>
          <a:prstGeom prst="rect">
            <a:avLst/>
          </a:prstGeom>
        </p:spPr>
      </p:pic>
      <p:cxnSp>
        <p:nvCxnSpPr>
          <p:cNvPr id="7" name="Lige forbindelse 6">
            <a:extLst>
              <a:ext uri="{FF2B5EF4-FFF2-40B4-BE49-F238E27FC236}">
                <a16:creationId xmlns:a16="http://schemas.microsoft.com/office/drawing/2014/main" id="{9BF8C177-7316-5F80-EB4C-8AE8B6E8D43C}"/>
              </a:ext>
            </a:extLst>
          </p:cNvPr>
          <p:cNvCxnSpPr>
            <a:cxnSpLocks/>
          </p:cNvCxnSpPr>
          <p:nvPr userDrawn="1"/>
        </p:nvCxnSpPr>
        <p:spPr>
          <a:xfrm>
            <a:off x="10780987" y="3361271"/>
            <a:ext cx="1411013" cy="0"/>
          </a:xfrm>
          <a:prstGeom prst="line">
            <a:avLst/>
          </a:prstGeom>
          <a:ln w="101600">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485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slide 1">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06069CE7-8B5A-105C-3D55-BB831895BF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070"/>
            <a:ext cx="12192000" cy="6858000"/>
          </a:xfrm>
          <a:prstGeom prst="rect">
            <a:avLst/>
          </a:prstGeom>
        </p:spPr>
      </p:pic>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1009650"/>
            <a:ext cx="9144000" cy="1143000"/>
          </a:xfrm>
        </p:spPr>
        <p:txBody>
          <a:bodyPr anchor="t" anchorCtr="0"/>
          <a:lstStyle>
            <a:lvl1pPr algn="l">
              <a:defRPr sz="7500"/>
            </a:lvl1pPr>
          </a:lstStyle>
          <a:p>
            <a:r>
              <a:rPr lang="da-DK" dirty="0"/>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2198688"/>
            <a:ext cx="9144000" cy="8239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4213225"/>
            <a:ext cx="3009900" cy="307975"/>
          </a:xfrm>
        </p:spPr>
        <p:txBody>
          <a:bodyPr/>
          <a:lstStyle>
            <a:lvl1pPr marL="0" indent="0">
              <a:buNone/>
              <a:defRPr sz="2100">
                <a:solidFill>
                  <a:schemeClr val="bg1"/>
                </a:solidFill>
                <a:latin typeface="+mj-lt"/>
              </a:defRPr>
            </a:lvl1pPr>
          </a:lstStyle>
          <a:p>
            <a:pPr lvl="0"/>
            <a:r>
              <a:rPr lang="da-DK" dirty="0"/>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4535487"/>
            <a:ext cx="3009900" cy="307975"/>
          </a:xfrm>
        </p:spPr>
        <p:txBody>
          <a:bodyPr/>
          <a:lstStyle>
            <a:lvl1pPr marL="0" indent="0">
              <a:buNone/>
              <a:defRPr sz="2100" cap="all" baseline="0">
                <a:solidFill>
                  <a:schemeClr val="bg1"/>
                </a:solidFill>
                <a:latin typeface="+mj-lt"/>
              </a:defRPr>
            </a:lvl1pPr>
          </a:lstStyle>
          <a:p>
            <a:pPr lvl="0"/>
            <a:r>
              <a:rPr lang="da-DK" dirty="0"/>
              <a:t>Dato 05.01.24</a:t>
            </a:r>
          </a:p>
        </p:txBody>
      </p:sp>
      <p:grpSp>
        <p:nvGrpSpPr>
          <p:cNvPr id="15" name="Gruppe 14">
            <a:extLst>
              <a:ext uri="{FF2B5EF4-FFF2-40B4-BE49-F238E27FC236}">
                <a16:creationId xmlns:a16="http://schemas.microsoft.com/office/drawing/2014/main" id="{94D9C6C5-C2CB-641A-92F6-D65BED71F3F1}"/>
              </a:ext>
            </a:extLst>
          </p:cNvPr>
          <p:cNvGrpSpPr/>
          <p:nvPr userDrawn="1"/>
        </p:nvGrpSpPr>
        <p:grpSpPr>
          <a:xfrm>
            <a:off x="762000" y="5486400"/>
            <a:ext cx="1447800" cy="996950"/>
            <a:chOff x="679450" y="5486400"/>
            <a:chExt cx="1447800" cy="996950"/>
          </a:xfrm>
        </p:grpSpPr>
        <p:sp>
          <p:nvSpPr>
            <p:cNvPr id="12" name="Rektangel 11">
              <a:extLst>
                <a:ext uri="{FF2B5EF4-FFF2-40B4-BE49-F238E27FC236}">
                  <a16:creationId xmlns:a16="http://schemas.microsoft.com/office/drawing/2014/main" id="{460563DD-E28D-D7F7-734E-CA4B728AA151}"/>
                </a:ext>
              </a:extLst>
            </p:cNvPr>
            <p:cNvSpPr/>
            <p:nvPr userDrawn="1"/>
          </p:nvSpPr>
          <p:spPr>
            <a:xfrm>
              <a:off x="679450" y="5486400"/>
              <a:ext cx="1447800" cy="996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4" name="Grafik 13">
              <a:extLst>
                <a:ext uri="{FF2B5EF4-FFF2-40B4-BE49-F238E27FC236}">
                  <a16:creationId xmlns:a16="http://schemas.microsoft.com/office/drawing/2014/main" id="{8EB0E17E-9145-6376-C036-DF93CCC1AF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4718" y="5680808"/>
              <a:ext cx="990600" cy="599426"/>
            </a:xfrm>
            <a:prstGeom prst="rect">
              <a:avLst/>
            </a:prstGeom>
          </p:spPr>
        </p:pic>
      </p:grpSp>
    </p:spTree>
    <p:extLst>
      <p:ext uri="{BB962C8B-B14F-4D97-AF65-F5344CB8AC3E}">
        <p14:creationId xmlns:p14="http://schemas.microsoft.com/office/powerpoint/2010/main" val="3792325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1933575"/>
            <a:ext cx="9144000" cy="1143000"/>
          </a:xfrm>
        </p:spPr>
        <p:txBody>
          <a:bodyPr anchor="t" anchorCtr="0"/>
          <a:lstStyle>
            <a:lvl1pPr algn="l">
              <a:defRPr sz="7500"/>
            </a:lvl1pPr>
          </a:lstStyle>
          <a:p>
            <a:r>
              <a:rPr lang="da-DK" dirty="0"/>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3122613"/>
            <a:ext cx="9144000" cy="8239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5429983"/>
            <a:ext cx="3009900" cy="307975"/>
          </a:xfrm>
        </p:spPr>
        <p:txBody>
          <a:bodyPr/>
          <a:lstStyle>
            <a:lvl1pPr marL="0" indent="0">
              <a:buNone/>
              <a:defRPr sz="2100">
                <a:solidFill>
                  <a:srgbClr val="919FF3"/>
                </a:solidFill>
                <a:latin typeface="+mj-lt"/>
              </a:defRPr>
            </a:lvl1pPr>
          </a:lstStyle>
          <a:p>
            <a:pPr lvl="0"/>
            <a:r>
              <a:rPr lang="da-DK" dirty="0"/>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5752245"/>
            <a:ext cx="3009900" cy="307975"/>
          </a:xfrm>
        </p:spPr>
        <p:txBody>
          <a:bodyPr/>
          <a:lstStyle>
            <a:lvl1pPr marL="0" indent="0">
              <a:buNone/>
              <a:defRPr sz="2100" cap="all" baseline="0">
                <a:solidFill>
                  <a:srgbClr val="919FF3"/>
                </a:solidFill>
                <a:latin typeface="+mj-lt"/>
              </a:defRPr>
            </a:lvl1pPr>
          </a:lstStyle>
          <a:p>
            <a:pPr lvl="0"/>
            <a:r>
              <a:rPr lang="da-DK" dirty="0"/>
              <a:t>Dato 05.01.24</a:t>
            </a:r>
          </a:p>
        </p:txBody>
      </p:sp>
      <p:grpSp>
        <p:nvGrpSpPr>
          <p:cNvPr id="15" name="Gruppe 14">
            <a:extLst>
              <a:ext uri="{FF2B5EF4-FFF2-40B4-BE49-F238E27FC236}">
                <a16:creationId xmlns:a16="http://schemas.microsoft.com/office/drawing/2014/main" id="{94D9C6C5-C2CB-641A-92F6-D65BED71F3F1}"/>
              </a:ext>
            </a:extLst>
          </p:cNvPr>
          <p:cNvGrpSpPr/>
          <p:nvPr userDrawn="1"/>
        </p:nvGrpSpPr>
        <p:grpSpPr>
          <a:xfrm>
            <a:off x="9977438" y="5486400"/>
            <a:ext cx="1447800" cy="996950"/>
            <a:chOff x="679450" y="5486400"/>
            <a:chExt cx="1447800" cy="996950"/>
          </a:xfrm>
        </p:grpSpPr>
        <p:sp>
          <p:nvSpPr>
            <p:cNvPr id="12" name="Rektangel 11">
              <a:extLst>
                <a:ext uri="{FF2B5EF4-FFF2-40B4-BE49-F238E27FC236}">
                  <a16:creationId xmlns:a16="http://schemas.microsoft.com/office/drawing/2014/main" id="{460563DD-E28D-D7F7-734E-CA4B728AA151}"/>
                </a:ext>
              </a:extLst>
            </p:cNvPr>
            <p:cNvSpPr/>
            <p:nvPr userDrawn="1"/>
          </p:nvSpPr>
          <p:spPr>
            <a:xfrm>
              <a:off x="679450" y="5486400"/>
              <a:ext cx="1447800" cy="9969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Grafik 13">
              <a:extLst>
                <a:ext uri="{FF2B5EF4-FFF2-40B4-BE49-F238E27FC236}">
                  <a16:creationId xmlns:a16="http://schemas.microsoft.com/office/drawing/2014/main" id="{8EB0E17E-9145-6376-C036-DF93CCC1AF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Tree>
    <p:extLst>
      <p:ext uri="{BB962C8B-B14F-4D97-AF65-F5344CB8AC3E}">
        <p14:creationId xmlns:p14="http://schemas.microsoft.com/office/powerpoint/2010/main" val="885345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EA826FA-4FCF-735A-51D8-4E7822388240}"/>
              </a:ext>
            </a:extLst>
          </p:cNvPr>
          <p:cNvSpPr>
            <a:spLocks noGrp="1"/>
          </p:cNvSpPr>
          <p:nvPr>
            <p:ph type="dt" sz="half" idx="10"/>
          </p:nvPr>
        </p:nvSpPr>
        <p:spPr/>
        <p:txBody>
          <a:bodyPr/>
          <a:lstStyle/>
          <a:p>
            <a:fld id="{53A7D8A8-1935-450C-B452-6412B47C2519}" type="datetimeFigureOut">
              <a:rPr lang="da-DK" smtClean="0"/>
              <a:pPr/>
              <a:t>03-02-2025</a:t>
            </a:fld>
            <a:endParaRPr lang="da-DK" dirty="0"/>
          </a:p>
        </p:txBody>
      </p:sp>
      <p:sp>
        <p:nvSpPr>
          <p:cNvPr id="4" name="Pladsholder til sidefod 3">
            <a:extLst>
              <a:ext uri="{FF2B5EF4-FFF2-40B4-BE49-F238E27FC236}">
                <a16:creationId xmlns:a16="http://schemas.microsoft.com/office/drawing/2014/main" id="{AE234210-A74A-283D-B3FE-0FE08EE8DCF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9CEC077-E2CF-18E4-538A-4AAA27817084}"/>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
        <p:nvSpPr>
          <p:cNvPr id="6" name="Tekstfelt 5">
            <a:extLst>
              <a:ext uri="{FF2B5EF4-FFF2-40B4-BE49-F238E27FC236}">
                <a16:creationId xmlns:a16="http://schemas.microsoft.com/office/drawing/2014/main" id="{13A3FCB4-13B6-EAC3-3BB2-D2B5748F1ED0}"/>
              </a:ext>
            </a:extLst>
          </p:cNvPr>
          <p:cNvSpPr txBox="1"/>
          <p:nvPr userDrawn="1"/>
        </p:nvSpPr>
        <p:spPr>
          <a:xfrm>
            <a:off x="766763" y="2167128"/>
            <a:ext cx="3182112" cy="1033681"/>
          </a:xfrm>
          <a:prstGeom prst="rect">
            <a:avLst/>
          </a:prstGeom>
        </p:spPr>
        <p:txBody>
          <a:bodyPr wrap="square" lIns="0" tIns="0" rIns="0" bIns="0" rtlCol="0">
            <a:spAutoFit/>
          </a:bodyPr>
          <a:lstStyle/>
          <a:p>
            <a:pPr marL="0" indent="0" algn="l" defTabSz="914309">
              <a:lnSpc>
                <a:spcPct val="120000"/>
              </a:lnSpc>
              <a:spcBef>
                <a:spcPts val="1000"/>
              </a:spcBef>
              <a:buNone/>
            </a:pPr>
            <a:r>
              <a:rPr lang="da-DK" sz="6000" kern="1200" spc="-50" baseline="0" dirty="0">
                <a:solidFill>
                  <a:schemeClr val="accent1"/>
                </a:solidFill>
                <a:latin typeface="+mj-lt"/>
                <a:ea typeface="+mj-ea"/>
                <a:cs typeface="+mj-cs"/>
              </a:rPr>
              <a:t>Pointer</a:t>
            </a:r>
          </a:p>
        </p:txBody>
      </p:sp>
      <p:grpSp>
        <p:nvGrpSpPr>
          <p:cNvPr id="14" name="Gruppe 13">
            <a:extLst>
              <a:ext uri="{FF2B5EF4-FFF2-40B4-BE49-F238E27FC236}">
                <a16:creationId xmlns:a16="http://schemas.microsoft.com/office/drawing/2014/main" id="{48199FD7-AE8F-3046-364C-336EF6B334F8}"/>
              </a:ext>
            </a:extLst>
          </p:cNvPr>
          <p:cNvGrpSpPr/>
          <p:nvPr userDrawn="1"/>
        </p:nvGrpSpPr>
        <p:grpSpPr>
          <a:xfrm>
            <a:off x="11058091" y="404813"/>
            <a:ext cx="721594" cy="496887"/>
            <a:chOff x="679450" y="5486400"/>
            <a:chExt cx="1447800" cy="996950"/>
          </a:xfrm>
        </p:grpSpPr>
        <p:sp>
          <p:nvSpPr>
            <p:cNvPr id="15" name="Rektangel 14">
              <a:extLst>
                <a:ext uri="{FF2B5EF4-FFF2-40B4-BE49-F238E27FC236}">
                  <a16:creationId xmlns:a16="http://schemas.microsoft.com/office/drawing/2014/main" id="{79369752-1452-047C-73D5-FDED36B60173}"/>
                </a:ext>
              </a:extLst>
            </p:cNvPr>
            <p:cNvSpPr/>
            <p:nvPr userDrawn="1"/>
          </p:nvSpPr>
          <p:spPr>
            <a:xfrm>
              <a:off x="679450" y="5486400"/>
              <a:ext cx="1447800" cy="9969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6" name="Grafik 15">
              <a:extLst>
                <a:ext uri="{FF2B5EF4-FFF2-40B4-BE49-F238E27FC236}">
                  <a16:creationId xmlns:a16="http://schemas.microsoft.com/office/drawing/2014/main" id="{149F471A-9523-4120-ED98-EDDF20C196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
        <p:nvSpPr>
          <p:cNvPr id="18" name="Pladsholder til tekst 17">
            <a:extLst>
              <a:ext uri="{FF2B5EF4-FFF2-40B4-BE49-F238E27FC236}">
                <a16:creationId xmlns:a16="http://schemas.microsoft.com/office/drawing/2014/main" id="{B8788C52-DF08-76F4-4E13-DAEA92FFA559}"/>
              </a:ext>
            </a:extLst>
          </p:cNvPr>
          <p:cNvSpPr>
            <a:spLocks noGrp="1"/>
          </p:cNvSpPr>
          <p:nvPr>
            <p:ph type="body" sz="quarter" idx="16" hasCustomPrompt="1"/>
          </p:nvPr>
        </p:nvSpPr>
        <p:spPr>
          <a:xfrm>
            <a:off x="6319996" y="2383731"/>
            <a:ext cx="5105242" cy="3595873"/>
          </a:xfrm>
        </p:spPr>
        <p:txBody>
          <a:bodyPr/>
          <a:lstStyle>
            <a:lvl1pPr marL="0" indent="0">
              <a:buNone/>
              <a:defRPr sz="2400"/>
            </a:lvl1pPr>
          </a:lstStyle>
          <a:p>
            <a:pPr lvl="0"/>
            <a:r>
              <a:rPr lang="da-DK" dirty="0" err="1"/>
              <a:t>Lorem</a:t>
            </a:r>
            <a:r>
              <a:rPr lang="da-DK" dirty="0"/>
              <a:t> </a:t>
            </a:r>
            <a:r>
              <a:rPr lang="da-DK" dirty="0" err="1"/>
              <a:t>ipsum</a:t>
            </a:r>
            <a:endParaRPr lang="da-DK" dirty="0"/>
          </a:p>
          <a:p>
            <a:pPr marL="0" marR="0" lvl="0" indent="0" algn="l" defTabSz="914400" rtl="0" eaLnBrk="1" fontAlgn="auto" latinLnBrk="0" hangingPunct="1">
              <a:lnSpc>
                <a:spcPct val="105000"/>
              </a:lnSpc>
              <a:spcBef>
                <a:spcPts val="800"/>
              </a:spcBef>
              <a:spcAft>
                <a:spcPts val="0"/>
              </a:spcAft>
              <a:buClr>
                <a:schemeClr val="accent1"/>
              </a:buClr>
              <a:buSzTx/>
              <a:buFont typeface="Wingdings 2" panose="05020102010507070707" pitchFamily="18" charset="2"/>
              <a:buNone/>
              <a:tabLst/>
              <a:defRPr/>
            </a:pPr>
            <a:r>
              <a:rPr lang="da-DK" dirty="0" err="1"/>
              <a:t>Lorem</a:t>
            </a:r>
            <a:r>
              <a:rPr lang="da-DK" dirty="0"/>
              <a:t> </a:t>
            </a:r>
            <a:r>
              <a:rPr lang="da-DK" dirty="0" err="1"/>
              <a:t>ipsum</a:t>
            </a:r>
            <a:endParaRPr lang="da-DK" dirty="0"/>
          </a:p>
          <a:p>
            <a:pPr marL="0" marR="0" lvl="0" indent="0" algn="l" defTabSz="914400" rtl="0" eaLnBrk="1" fontAlgn="auto" latinLnBrk="0" hangingPunct="1">
              <a:lnSpc>
                <a:spcPct val="105000"/>
              </a:lnSpc>
              <a:spcBef>
                <a:spcPts val="800"/>
              </a:spcBef>
              <a:spcAft>
                <a:spcPts val="0"/>
              </a:spcAft>
              <a:buClr>
                <a:schemeClr val="accent1"/>
              </a:buClr>
              <a:buSzTx/>
              <a:buFont typeface="Wingdings 2" panose="05020102010507070707" pitchFamily="18" charset="2"/>
              <a:buNone/>
              <a:tabLst/>
              <a:defRPr/>
            </a:pPr>
            <a:r>
              <a:rPr lang="da-DK" dirty="0" err="1"/>
              <a:t>Lorem</a:t>
            </a:r>
            <a:r>
              <a:rPr lang="da-DK" dirty="0"/>
              <a:t> </a:t>
            </a:r>
            <a:r>
              <a:rPr lang="da-DK" dirty="0" err="1"/>
              <a:t>ipsum</a:t>
            </a:r>
            <a:endParaRPr lang="da-DK" dirty="0"/>
          </a:p>
          <a:p>
            <a:pPr marL="0" marR="0" lvl="0" indent="0" algn="l" defTabSz="914400" rtl="0" eaLnBrk="1" fontAlgn="auto" latinLnBrk="0" hangingPunct="1">
              <a:lnSpc>
                <a:spcPct val="105000"/>
              </a:lnSpc>
              <a:spcBef>
                <a:spcPts val="800"/>
              </a:spcBef>
              <a:spcAft>
                <a:spcPts val="0"/>
              </a:spcAft>
              <a:buClr>
                <a:schemeClr val="accent1"/>
              </a:buClr>
              <a:buSzTx/>
              <a:buFont typeface="Wingdings 2" panose="05020102010507070707" pitchFamily="18" charset="2"/>
              <a:buNone/>
              <a:tabLst/>
              <a:defRPr/>
            </a:pPr>
            <a:r>
              <a:rPr lang="da-DK" dirty="0" err="1"/>
              <a:t>Lorem</a:t>
            </a:r>
            <a:r>
              <a:rPr lang="da-DK" dirty="0"/>
              <a:t> </a:t>
            </a:r>
            <a:r>
              <a:rPr lang="da-DK" dirty="0" err="1"/>
              <a:t>ipsum</a:t>
            </a:r>
            <a:endParaRPr lang="da-DK" dirty="0"/>
          </a:p>
        </p:txBody>
      </p:sp>
      <p:sp>
        <p:nvSpPr>
          <p:cNvPr id="19" name="Pladsholder til tekst 17">
            <a:extLst>
              <a:ext uri="{FF2B5EF4-FFF2-40B4-BE49-F238E27FC236}">
                <a16:creationId xmlns:a16="http://schemas.microsoft.com/office/drawing/2014/main" id="{22B5497B-06C5-F6D6-4978-B768C9E77239}"/>
              </a:ext>
            </a:extLst>
          </p:cNvPr>
          <p:cNvSpPr>
            <a:spLocks noGrp="1"/>
          </p:cNvSpPr>
          <p:nvPr>
            <p:ph type="body" sz="quarter" idx="17" hasCustomPrompt="1"/>
          </p:nvPr>
        </p:nvSpPr>
        <p:spPr>
          <a:xfrm>
            <a:off x="4983640" y="2383731"/>
            <a:ext cx="888365" cy="3595873"/>
          </a:xfrm>
        </p:spPr>
        <p:txBody>
          <a:bodyPr/>
          <a:lstStyle>
            <a:lvl1pPr marL="0" indent="0" algn="r">
              <a:buNone/>
              <a:defRPr sz="2400" b="1">
                <a:solidFill>
                  <a:schemeClr val="accent2"/>
                </a:solidFill>
              </a:defRPr>
            </a:lvl1pPr>
          </a:lstStyle>
          <a:p>
            <a:pPr lvl="0"/>
            <a:r>
              <a:rPr lang="da-DK" dirty="0"/>
              <a:t>01</a:t>
            </a:r>
          </a:p>
          <a:p>
            <a:pPr lvl="0"/>
            <a:r>
              <a:rPr lang="da-DK" dirty="0"/>
              <a:t>02</a:t>
            </a:r>
          </a:p>
          <a:p>
            <a:pPr lvl="0"/>
            <a:r>
              <a:rPr lang="da-DK" dirty="0"/>
              <a:t>03</a:t>
            </a:r>
          </a:p>
          <a:p>
            <a:pPr lvl="0"/>
            <a:r>
              <a:rPr lang="da-DK" dirty="0"/>
              <a:t>04</a:t>
            </a:r>
          </a:p>
        </p:txBody>
      </p:sp>
    </p:spTree>
    <p:extLst>
      <p:ext uri="{BB962C8B-B14F-4D97-AF65-F5344CB8AC3E}">
        <p14:creationId xmlns:p14="http://schemas.microsoft.com/office/powerpoint/2010/main" val="1815404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hold simpel">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53151"/>
            <a:ext cx="10658475" cy="4900036"/>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grpSp>
        <p:nvGrpSpPr>
          <p:cNvPr id="7" name="Gruppe 6">
            <a:extLst>
              <a:ext uri="{FF2B5EF4-FFF2-40B4-BE49-F238E27FC236}">
                <a16:creationId xmlns:a16="http://schemas.microsoft.com/office/drawing/2014/main" id="{7D024EB0-1386-FBB2-C195-47DD4E196675}"/>
              </a:ext>
            </a:extLst>
          </p:cNvPr>
          <p:cNvGrpSpPr/>
          <p:nvPr userDrawn="1"/>
        </p:nvGrpSpPr>
        <p:grpSpPr>
          <a:xfrm>
            <a:off x="11058091" y="404813"/>
            <a:ext cx="721594" cy="496887"/>
            <a:chOff x="679450" y="5486400"/>
            <a:chExt cx="1447800" cy="996950"/>
          </a:xfrm>
        </p:grpSpPr>
        <p:sp>
          <p:nvSpPr>
            <p:cNvPr id="9" name="Rektangel 8">
              <a:extLst>
                <a:ext uri="{FF2B5EF4-FFF2-40B4-BE49-F238E27FC236}">
                  <a16:creationId xmlns:a16="http://schemas.microsoft.com/office/drawing/2014/main" id="{9EDDEEF6-F6FB-874E-20D2-85153042621F}"/>
                </a:ext>
              </a:extLst>
            </p:cNvPr>
            <p:cNvSpPr/>
            <p:nvPr userDrawn="1"/>
          </p:nvSpPr>
          <p:spPr>
            <a:xfrm>
              <a:off x="679450" y="5486400"/>
              <a:ext cx="1447800" cy="9969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CBD19953-9C88-3846-1556-F8855E7C4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Tree>
    <p:extLst>
      <p:ext uri="{BB962C8B-B14F-4D97-AF65-F5344CB8AC3E}">
        <p14:creationId xmlns:p14="http://schemas.microsoft.com/office/powerpoint/2010/main" val="2784116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Indhold 2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65637"/>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grpSp>
        <p:nvGrpSpPr>
          <p:cNvPr id="7" name="Gruppe 6">
            <a:extLst>
              <a:ext uri="{FF2B5EF4-FFF2-40B4-BE49-F238E27FC236}">
                <a16:creationId xmlns:a16="http://schemas.microsoft.com/office/drawing/2014/main" id="{7D024EB0-1386-FBB2-C195-47DD4E196675}"/>
              </a:ext>
            </a:extLst>
          </p:cNvPr>
          <p:cNvGrpSpPr/>
          <p:nvPr userDrawn="1"/>
        </p:nvGrpSpPr>
        <p:grpSpPr>
          <a:xfrm>
            <a:off x="11058091" y="404813"/>
            <a:ext cx="721594" cy="496887"/>
            <a:chOff x="679450" y="5486400"/>
            <a:chExt cx="1447800" cy="996950"/>
          </a:xfrm>
        </p:grpSpPr>
        <p:sp>
          <p:nvSpPr>
            <p:cNvPr id="9" name="Rektangel 8">
              <a:extLst>
                <a:ext uri="{FF2B5EF4-FFF2-40B4-BE49-F238E27FC236}">
                  <a16:creationId xmlns:a16="http://schemas.microsoft.com/office/drawing/2014/main" id="{9EDDEEF6-F6FB-874E-20D2-85153042621F}"/>
                </a:ext>
              </a:extLst>
            </p:cNvPr>
            <p:cNvSpPr/>
            <p:nvPr userDrawn="1"/>
          </p:nvSpPr>
          <p:spPr>
            <a:xfrm>
              <a:off x="679450" y="5486400"/>
              <a:ext cx="1447800" cy="9969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CBD19953-9C88-3846-1556-F8855E7C4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
        <p:nvSpPr>
          <p:cNvPr id="8" name="Pladsholder til indhold 2">
            <a:extLst>
              <a:ext uri="{FF2B5EF4-FFF2-40B4-BE49-F238E27FC236}">
                <a16:creationId xmlns:a16="http://schemas.microsoft.com/office/drawing/2014/main" id="{FDC24E8A-B2B3-BB2E-ED2B-D3D0AF5DC52D}"/>
              </a:ext>
            </a:extLst>
          </p:cNvPr>
          <p:cNvSpPr>
            <a:spLocks noGrp="1"/>
          </p:cNvSpPr>
          <p:nvPr>
            <p:ph idx="13" hasCustomPrompt="1"/>
          </p:nvPr>
        </p:nvSpPr>
        <p:spPr>
          <a:xfrm>
            <a:off x="6540501"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Tree>
    <p:extLst>
      <p:ext uri="{BB962C8B-B14F-4D97-AF65-F5344CB8AC3E}">
        <p14:creationId xmlns:p14="http://schemas.microsoft.com/office/powerpoint/2010/main" val="2600895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hold og foto højr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6666297" y="0"/>
            <a:ext cx="5525703" cy="6858000"/>
          </a:xfrm>
        </p:spPr>
        <p:txBody>
          <a:bodyPr tIns="2520000"/>
          <a:lstStyle>
            <a:lvl1pPr marL="0" indent="0" algn="ctr">
              <a:buNone/>
              <a:defRPr sz="1000">
                <a:solidFill>
                  <a:schemeClr val="tx2"/>
                </a:solidFill>
              </a:defRPr>
            </a:lvl1pPr>
          </a:lstStyle>
          <a:p>
            <a:pPr lvl="0"/>
            <a:r>
              <a:rPr lang="da-DK" dirty="0"/>
              <a:t>Indsæt billede</a:t>
            </a:r>
          </a:p>
        </p:txBody>
      </p:sp>
      <p:sp>
        <p:nvSpPr>
          <p:cNvPr id="16" name="Pladsholder til tekst 15">
            <a:extLst>
              <a:ext uri="{FF2B5EF4-FFF2-40B4-BE49-F238E27FC236}">
                <a16:creationId xmlns:a16="http://schemas.microsoft.com/office/drawing/2014/main" id="{D8A0568E-6B38-2A98-C947-80179EA56B78}"/>
              </a:ext>
            </a:extLst>
          </p:cNvPr>
          <p:cNvSpPr>
            <a:spLocks noGrp="1"/>
          </p:cNvSpPr>
          <p:nvPr>
            <p:ph type="body" sz="quarter" idx="14" hasCustomPrompt="1"/>
          </p:nvPr>
        </p:nvSpPr>
        <p:spPr>
          <a:xfrm>
            <a:off x="11058525" y="404813"/>
            <a:ext cx="720725" cy="496887"/>
          </a:xfrm>
          <a:blipFill>
            <a:blip r:embed="rId2">
              <a:extLst>
                <a:ext uri="{96DAC541-7B7A-43D3-8B79-37D633B846F1}">
                  <asvg:svgBlip xmlns:asvg="http://schemas.microsoft.com/office/drawing/2016/SVG/main" r:embed="rId3"/>
                </a:ext>
              </a:extLst>
            </a:blip>
            <a:stretch>
              <a:fillRect/>
            </a:stretch>
          </a:blipFill>
        </p:spPr>
        <p:txBody>
          <a:bodyPr/>
          <a:lstStyle>
            <a:lvl1pPr marL="0" indent="0" algn="l">
              <a:buNone/>
              <a:defRPr/>
            </a:lvl1pPr>
          </a:lstStyle>
          <a:p>
            <a:pPr lvl="0"/>
            <a:r>
              <a:rPr lang="da-DK" dirty="0"/>
              <a:t> </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4" y="1234281"/>
            <a:ext cx="4970846"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4" y="2216151"/>
            <a:ext cx="4970846"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3055070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lide 3">
    <p:spTree>
      <p:nvGrpSpPr>
        <p:cNvPr id="1" name=""/>
        <p:cNvGrpSpPr/>
        <p:nvPr/>
      </p:nvGrpSpPr>
      <p:grpSpPr>
        <a:xfrm>
          <a:off x="0" y="0"/>
          <a:ext cx="0" cy="0"/>
          <a:chOff x="0" y="0"/>
          <a:chExt cx="0" cy="0"/>
        </a:xfrm>
      </p:grpSpPr>
      <p:sp>
        <p:nvSpPr>
          <p:cNvPr id="5" name="Kombinationstegning: figur 4">
            <a:extLst>
              <a:ext uri="{FF2B5EF4-FFF2-40B4-BE49-F238E27FC236}">
                <a16:creationId xmlns:a16="http://schemas.microsoft.com/office/drawing/2014/main" id="{F0B733AB-68A8-C234-9A5A-4455A9AC2C1A}"/>
              </a:ext>
            </a:extLst>
          </p:cNvPr>
          <p:cNvSpPr/>
          <p:nvPr userDrawn="1"/>
        </p:nvSpPr>
        <p:spPr>
          <a:xfrm>
            <a:off x="766763" y="5486400"/>
            <a:ext cx="1447800" cy="996950"/>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4" name="Pladsholder til billede 7">
            <a:extLst>
              <a:ext uri="{FF2B5EF4-FFF2-40B4-BE49-F238E27FC236}">
                <a16:creationId xmlns:a16="http://schemas.microsoft.com/office/drawing/2014/main" id="{2B3B261F-7A69-657E-86BB-0DFB03D56C34}"/>
              </a:ext>
            </a:extLst>
          </p:cNvPr>
          <p:cNvSpPr>
            <a:spLocks noGrp="1"/>
          </p:cNvSpPr>
          <p:nvPr>
            <p:ph type="pic" sz="quarter" idx="15" hasCustomPrompt="1"/>
          </p:nvPr>
        </p:nvSpPr>
        <p:spPr>
          <a:xfrm>
            <a:off x="7505877" y="0"/>
            <a:ext cx="4686123" cy="6858000"/>
          </a:xfrm>
        </p:spPr>
        <p:txBody>
          <a:bodyPr tIns="2520000"/>
          <a:lstStyle>
            <a:lvl1pPr marL="0" indent="0" algn="ctr">
              <a:buNone/>
              <a:defRPr sz="1000">
                <a:solidFill>
                  <a:schemeClr val="tx2"/>
                </a:solidFill>
              </a:defRPr>
            </a:lvl1pPr>
          </a:lstStyle>
          <a:p>
            <a:pPr lvl="0"/>
            <a:r>
              <a:rPr lang="da-DK"/>
              <a:t>Indsæt billede</a:t>
            </a:r>
          </a:p>
        </p:txBody>
      </p:sp>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2286000"/>
            <a:ext cx="6498609" cy="1143000"/>
          </a:xfrm>
        </p:spPr>
        <p:txBody>
          <a:bodyPr anchor="b" anchorCtr="0"/>
          <a:lstStyle>
            <a:lvl1pPr algn="l">
              <a:lnSpc>
                <a:spcPct val="80000"/>
              </a:lnSpc>
              <a:defRPr sz="6500"/>
            </a:lvl1pPr>
          </a:lstStyle>
          <a:p>
            <a:r>
              <a:rPr lang="da-DK"/>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3475038"/>
            <a:ext cx="6498609" cy="7016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4630677"/>
            <a:ext cx="3009900" cy="307975"/>
          </a:xfrm>
        </p:spPr>
        <p:txBody>
          <a:bodyPr/>
          <a:lstStyle>
            <a:lvl1pPr marL="0" indent="0">
              <a:buNone/>
              <a:defRPr sz="2100">
                <a:solidFill>
                  <a:schemeClr val="accent1">
                    <a:lumMod val="60000"/>
                    <a:lumOff val="40000"/>
                  </a:schemeClr>
                </a:solidFill>
                <a:latin typeface="+mn-lt"/>
              </a:defRPr>
            </a:lvl1pPr>
          </a:lstStyle>
          <a:p>
            <a:pPr lvl="0"/>
            <a:r>
              <a:rPr lang="da-DK"/>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4952939"/>
            <a:ext cx="3009900" cy="307975"/>
          </a:xfrm>
        </p:spPr>
        <p:txBody>
          <a:bodyPr/>
          <a:lstStyle>
            <a:lvl1pPr marL="0" indent="0">
              <a:buNone/>
              <a:defRPr sz="2100" cap="all" baseline="0">
                <a:solidFill>
                  <a:schemeClr val="accent1">
                    <a:lumMod val="60000"/>
                    <a:lumOff val="40000"/>
                  </a:schemeClr>
                </a:solidFill>
                <a:latin typeface="+mn-lt"/>
              </a:defRPr>
            </a:lvl1pPr>
          </a:lstStyle>
          <a:p>
            <a:pPr lvl="0"/>
            <a:r>
              <a:rPr lang="da-DK"/>
              <a:t>Dato 05.01.24</a:t>
            </a:r>
          </a:p>
        </p:txBody>
      </p:sp>
    </p:spTree>
    <p:extLst>
      <p:ext uri="{BB962C8B-B14F-4D97-AF65-F5344CB8AC3E}">
        <p14:creationId xmlns:p14="http://schemas.microsoft.com/office/powerpoint/2010/main" val="85866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hold og foto venstr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0" y="0"/>
            <a:ext cx="5462552"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6461090" y="1234281"/>
            <a:ext cx="4964148"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6461090" y="2216151"/>
            <a:ext cx="4964148"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grpSp>
        <p:nvGrpSpPr>
          <p:cNvPr id="7" name="Gruppe 6">
            <a:extLst>
              <a:ext uri="{FF2B5EF4-FFF2-40B4-BE49-F238E27FC236}">
                <a16:creationId xmlns:a16="http://schemas.microsoft.com/office/drawing/2014/main" id="{14783EE3-DA8A-C5AE-01D5-F3A44C16C38A}"/>
              </a:ext>
            </a:extLst>
          </p:cNvPr>
          <p:cNvGrpSpPr/>
          <p:nvPr userDrawn="1"/>
        </p:nvGrpSpPr>
        <p:grpSpPr>
          <a:xfrm>
            <a:off x="11058091" y="404813"/>
            <a:ext cx="721594" cy="496887"/>
            <a:chOff x="679450" y="5486400"/>
            <a:chExt cx="1447800" cy="996950"/>
          </a:xfrm>
        </p:grpSpPr>
        <p:sp>
          <p:nvSpPr>
            <p:cNvPr id="9" name="Rektangel 8">
              <a:extLst>
                <a:ext uri="{FF2B5EF4-FFF2-40B4-BE49-F238E27FC236}">
                  <a16:creationId xmlns:a16="http://schemas.microsoft.com/office/drawing/2014/main" id="{9CE8B922-B9D1-882F-70D1-198DB2872CB5}"/>
                </a:ext>
              </a:extLst>
            </p:cNvPr>
            <p:cNvSpPr/>
            <p:nvPr userDrawn="1"/>
          </p:nvSpPr>
          <p:spPr>
            <a:xfrm>
              <a:off x="679450" y="5486400"/>
              <a:ext cx="1447800" cy="9969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8CAAF020-C2C3-60A1-D697-5414B3E7EF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Tree>
    <p:extLst>
      <p:ext uri="{BB962C8B-B14F-4D97-AF65-F5344CB8AC3E}">
        <p14:creationId xmlns:p14="http://schemas.microsoft.com/office/powerpoint/2010/main" val="1205853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hold og grafi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1234281"/>
            <a:ext cx="5011039"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2216151"/>
            <a:ext cx="5011039"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9" name="Pladsholder til indhold 8">
            <a:extLst>
              <a:ext uri="{FF2B5EF4-FFF2-40B4-BE49-F238E27FC236}">
                <a16:creationId xmlns:a16="http://schemas.microsoft.com/office/drawing/2014/main" id="{043C9A9D-CB7A-FCC8-709E-04C0C31C3597}"/>
              </a:ext>
            </a:extLst>
          </p:cNvPr>
          <p:cNvSpPr>
            <a:spLocks noGrp="1"/>
          </p:cNvSpPr>
          <p:nvPr>
            <p:ph sz="quarter" idx="15" hasCustomPrompt="1"/>
          </p:nvPr>
        </p:nvSpPr>
        <p:spPr>
          <a:xfrm>
            <a:off x="6414200" y="1233488"/>
            <a:ext cx="5365050" cy="4943475"/>
          </a:xfrm>
        </p:spPr>
        <p:txBody>
          <a:bodyPr tIns="1080000"/>
          <a:lstStyle>
            <a:lvl1pPr marL="0" indent="0" algn="ctr">
              <a:buNone/>
              <a:defRPr sz="1000">
                <a:solidFill>
                  <a:schemeClr val="tx2"/>
                </a:solidFill>
              </a:defRPr>
            </a:lvl1pPr>
          </a:lstStyle>
          <a:p>
            <a:pPr lvl="0"/>
            <a:r>
              <a:rPr lang="da-DK" dirty="0"/>
              <a:t>Indsæt grafisk element eller diagram</a:t>
            </a:r>
          </a:p>
        </p:txBody>
      </p:sp>
      <p:grpSp>
        <p:nvGrpSpPr>
          <p:cNvPr id="10" name="Gruppe 9">
            <a:extLst>
              <a:ext uri="{FF2B5EF4-FFF2-40B4-BE49-F238E27FC236}">
                <a16:creationId xmlns:a16="http://schemas.microsoft.com/office/drawing/2014/main" id="{EB159AC6-43DF-19B4-320D-3FC54C7705F1}"/>
              </a:ext>
            </a:extLst>
          </p:cNvPr>
          <p:cNvGrpSpPr/>
          <p:nvPr userDrawn="1"/>
        </p:nvGrpSpPr>
        <p:grpSpPr>
          <a:xfrm>
            <a:off x="11058091" y="404813"/>
            <a:ext cx="721594" cy="496887"/>
            <a:chOff x="679450" y="5486400"/>
            <a:chExt cx="1447800" cy="996950"/>
          </a:xfrm>
        </p:grpSpPr>
        <p:sp>
          <p:nvSpPr>
            <p:cNvPr id="11" name="Rektangel 10">
              <a:extLst>
                <a:ext uri="{FF2B5EF4-FFF2-40B4-BE49-F238E27FC236}">
                  <a16:creationId xmlns:a16="http://schemas.microsoft.com/office/drawing/2014/main" id="{C519AFF4-36FC-3D6A-1682-FF978AACB37A}"/>
                </a:ext>
              </a:extLst>
            </p:cNvPr>
            <p:cNvSpPr/>
            <p:nvPr userDrawn="1"/>
          </p:nvSpPr>
          <p:spPr>
            <a:xfrm>
              <a:off x="679450" y="5486400"/>
              <a:ext cx="1447800" cy="9969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32AE1C24-FC96-9396-D64D-F242CED20C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Tree>
    <p:extLst>
      <p:ext uri="{BB962C8B-B14F-4D97-AF65-F5344CB8AC3E}">
        <p14:creationId xmlns:p14="http://schemas.microsoft.com/office/powerpoint/2010/main" val="3796815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ort foto mørk">
    <p:bg>
      <p:bgPr>
        <a:solidFill>
          <a:schemeClr val="accent1"/>
        </a:solidFill>
        <a:effectLst/>
      </p:bgPr>
    </p:bg>
    <p:spTree>
      <p:nvGrpSpPr>
        <p:cNvPr id="1" name=""/>
        <p:cNvGrpSpPr/>
        <p:nvPr/>
      </p:nvGrpSpPr>
      <p:grpSpPr>
        <a:xfrm>
          <a:off x="0" y="0"/>
          <a:ext cx="0" cy="0"/>
          <a:chOff x="0" y="0"/>
          <a:chExt cx="0" cy="0"/>
        </a:xfrm>
      </p:grpSpPr>
      <p:sp>
        <p:nvSpPr>
          <p:cNvPr id="15" name="Pladsholder til billede 7">
            <a:extLst>
              <a:ext uri="{FF2B5EF4-FFF2-40B4-BE49-F238E27FC236}">
                <a16:creationId xmlns:a16="http://schemas.microsoft.com/office/drawing/2014/main" id="{41E80A49-F0F0-946C-2817-AE48846185E6}"/>
              </a:ext>
            </a:extLst>
          </p:cNvPr>
          <p:cNvSpPr>
            <a:spLocks noGrp="1"/>
          </p:cNvSpPr>
          <p:nvPr>
            <p:ph type="pic" sz="quarter" idx="14" hasCustomPrompt="1"/>
          </p:nvPr>
        </p:nvSpPr>
        <p:spPr>
          <a:xfrm>
            <a:off x="1" y="1916546"/>
            <a:ext cx="12192000" cy="4941453"/>
          </a:xfrm>
        </p:spPr>
        <p:txBody>
          <a:bodyPr tIns="180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9904587" cy="633631"/>
          </a:xfrm>
        </p:spPr>
        <p:txBody>
          <a:bodyPr/>
          <a:lstStyle>
            <a:lvl1pPr>
              <a:defRPr>
                <a:solidFill>
                  <a:schemeClr val="bg1"/>
                </a:solidFill>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grpSp>
        <p:nvGrpSpPr>
          <p:cNvPr id="7" name="Gruppe 6">
            <a:extLst>
              <a:ext uri="{FF2B5EF4-FFF2-40B4-BE49-F238E27FC236}">
                <a16:creationId xmlns:a16="http://schemas.microsoft.com/office/drawing/2014/main" id="{7D024EB0-1386-FBB2-C195-47DD4E196675}"/>
              </a:ext>
            </a:extLst>
          </p:cNvPr>
          <p:cNvGrpSpPr/>
          <p:nvPr userDrawn="1"/>
        </p:nvGrpSpPr>
        <p:grpSpPr>
          <a:xfrm>
            <a:off x="11058091" y="404813"/>
            <a:ext cx="721594" cy="496887"/>
            <a:chOff x="679450" y="5486400"/>
            <a:chExt cx="1447800" cy="996950"/>
          </a:xfrm>
        </p:grpSpPr>
        <p:sp>
          <p:nvSpPr>
            <p:cNvPr id="9" name="Rektangel 8">
              <a:extLst>
                <a:ext uri="{FF2B5EF4-FFF2-40B4-BE49-F238E27FC236}">
                  <a16:creationId xmlns:a16="http://schemas.microsoft.com/office/drawing/2014/main" id="{9EDDEEF6-F6FB-874E-20D2-85153042621F}"/>
                </a:ext>
              </a:extLst>
            </p:cNvPr>
            <p:cNvSpPr/>
            <p:nvPr userDrawn="1"/>
          </p:nvSpPr>
          <p:spPr>
            <a:xfrm>
              <a:off x="679450" y="5486400"/>
              <a:ext cx="1447800" cy="996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CBD19953-9C88-3846-1556-F8855E7C4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
        <p:nvSpPr>
          <p:cNvPr id="14" name="Pladsholder til tekst 13">
            <a:extLst>
              <a:ext uri="{FF2B5EF4-FFF2-40B4-BE49-F238E27FC236}">
                <a16:creationId xmlns:a16="http://schemas.microsoft.com/office/drawing/2014/main" id="{1A596829-6778-6F0C-5D56-34EE29E83CC3}"/>
              </a:ext>
            </a:extLst>
          </p:cNvPr>
          <p:cNvSpPr>
            <a:spLocks noGrp="1"/>
          </p:cNvSpPr>
          <p:nvPr>
            <p:ph type="body" sz="quarter" idx="13" hasCustomPrompt="1"/>
          </p:nvPr>
        </p:nvSpPr>
        <p:spPr>
          <a:xfrm>
            <a:off x="766763" y="1204913"/>
            <a:ext cx="9904412" cy="503237"/>
          </a:xfrm>
        </p:spPr>
        <p:txBody>
          <a:bodyPr/>
          <a:lstStyle>
            <a:lvl1pPr marL="0" indent="0">
              <a:buNone/>
              <a:defRPr/>
            </a:lvl1pPr>
            <a:lvl4pPr>
              <a:defRPr lang="da-DK" sz="2000" kern="1200" dirty="0">
                <a:solidFill>
                  <a:schemeClr val="bg1"/>
                </a:solidFill>
                <a:latin typeface="+mn-lt"/>
                <a:ea typeface="+mn-ea"/>
                <a:cs typeface="+mn-cs"/>
              </a:defRPr>
            </a:lvl4pPr>
          </a:lstStyle>
          <a:p>
            <a:pPr marL="0" lvl="3" indent="0" algn="l" defTabSz="914400" rtl="0" eaLnBrk="1" latinLnBrk="0" hangingPunct="1">
              <a:lnSpc>
                <a:spcPct val="105000"/>
              </a:lnSpc>
              <a:spcBef>
                <a:spcPts val="800"/>
              </a:spcBef>
              <a:buFont typeface="Arial" panose="020B0604020202020204" pitchFamily="34" charset="0"/>
              <a:buNone/>
            </a:pPr>
            <a:r>
              <a:rPr lang="da-DK" dirty="0" err="1"/>
              <a:t>Undetitel</a:t>
            </a:r>
            <a:endParaRPr lang="da-DK" dirty="0"/>
          </a:p>
        </p:txBody>
      </p:sp>
    </p:spTree>
    <p:extLst>
      <p:ext uri="{BB962C8B-B14F-4D97-AF65-F5344CB8AC3E}">
        <p14:creationId xmlns:p14="http://schemas.microsoft.com/office/powerpoint/2010/main" val="4281303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t foto lys">
    <p:spTree>
      <p:nvGrpSpPr>
        <p:cNvPr id="1" name=""/>
        <p:cNvGrpSpPr/>
        <p:nvPr/>
      </p:nvGrpSpPr>
      <p:grpSpPr>
        <a:xfrm>
          <a:off x="0" y="0"/>
          <a:ext cx="0" cy="0"/>
          <a:chOff x="0" y="0"/>
          <a:chExt cx="0" cy="0"/>
        </a:xfrm>
      </p:grpSpPr>
      <p:sp>
        <p:nvSpPr>
          <p:cNvPr id="15" name="Pladsholder til billede 7">
            <a:extLst>
              <a:ext uri="{FF2B5EF4-FFF2-40B4-BE49-F238E27FC236}">
                <a16:creationId xmlns:a16="http://schemas.microsoft.com/office/drawing/2014/main" id="{41E80A49-F0F0-946C-2817-AE48846185E6}"/>
              </a:ext>
            </a:extLst>
          </p:cNvPr>
          <p:cNvSpPr>
            <a:spLocks noGrp="1"/>
          </p:cNvSpPr>
          <p:nvPr>
            <p:ph type="pic" sz="quarter" idx="14" hasCustomPrompt="1"/>
          </p:nvPr>
        </p:nvSpPr>
        <p:spPr>
          <a:xfrm>
            <a:off x="1" y="1916546"/>
            <a:ext cx="12192000" cy="4941453"/>
          </a:xfrm>
        </p:spPr>
        <p:txBody>
          <a:bodyPr tIns="180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9904587" cy="633631"/>
          </a:xfrm>
        </p:spPr>
        <p:txBody>
          <a:bodyPr/>
          <a:lstStyle>
            <a:lvl1pPr>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grpSp>
        <p:nvGrpSpPr>
          <p:cNvPr id="7" name="Gruppe 6">
            <a:extLst>
              <a:ext uri="{FF2B5EF4-FFF2-40B4-BE49-F238E27FC236}">
                <a16:creationId xmlns:a16="http://schemas.microsoft.com/office/drawing/2014/main" id="{7D024EB0-1386-FBB2-C195-47DD4E196675}"/>
              </a:ext>
            </a:extLst>
          </p:cNvPr>
          <p:cNvGrpSpPr/>
          <p:nvPr userDrawn="1"/>
        </p:nvGrpSpPr>
        <p:grpSpPr>
          <a:xfrm>
            <a:off x="11058091" y="404813"/>
            <a:ext cx="721594" cy="496887"/>
            <a:chOff x="679450" y="5486400"/>
            <a:chExt cx="1447800" cy="996950"/>
          </a:xfrm>
        </p:grpSpPr>
        <p:sp>
          <p:nvSpPr>
            <p:cNvPr id="9" name="Rektangel 8">
              <a:extLst>
                <a:ext uri="{FF2B5EF4-FFF2-40B4-BE49-F238E27FC236}">
                  <a16:creationId xmlns:a16="http://schemas.microsoft.com/office/drawing/2014/main" id="{9EDDEEF6-F6FB-874E-20D2-85153042621F}"/>
                </a:ext>
              </a:extLst>
            </p:cNvPr>
            <p:cNvSpPr/>
            <p:nvPr userDrawn="1"/>
          </p:nvSpPr>
          <p:spPr>
            <a:xfrm>
              <a:off x="679450" y="5486400"/>
              <a:ext cx="1447800" cy="9969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CBD19953-9C88-3846-1556-F8855E7C42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
        <p:nvSpPr>
          <p:cNvPr id="14" name="Pladsholder til tekst 13">
            <a:extLst>
              <a:ext uri="{FF2B5EF4-FFF2-40B4-BE49-F238E27FC236}">
                <a16:creationId xmlns:a16="http://schemas.microsoft.com/office/drawing/2014/main" id="{1A596829-6778-6F0C-5D56-34EE29E83CC3}"/>
              </a:ext>
            </a:extLst>
          </p:cNvPr>
          <p:cNvSpPr>
            <a:spLocks noGrp="1"/>
          </p:cNvSpPr>
          <p:nvPr>
            <p:ph type="body" sz="quarter" idx="13" hasCustomPrompt="1"/>
          </p:nvPr>
        </p:nvSpPr>
        <p:spPr>
          <a:xfrm>
            <a:off x="766763" y="1204913"/>
            <a:ext cx="9904412" cy="503237"/>
          </a:xfrm>
        </p:spPr>
        <p:txBody>
          <a:bodyPr/>
          <a:lstStyle>
            <a:lvl1pPr marL="0" indent="0">
              <a:buNone/>
              <a:defRPr/>
            </a:lvl1pPr>
            <a:lvl4pPr>
              <a:defRPr lang="da-DK" sz="2400" kern="1200" dirty="0">
                <a:solidFill>
                  <a:schemeClr val="tx1"/>
                </a:solidFill>
                <a:latin typeface="+mn-lt"/>
                <a:ea typeface="+mn-ea"/>
                <a:cs typeface="+mn-cs"/>
              </a:defRPr>
            </a:lvl4pPr>
          </a:lstStyle>
          <a:p>
            <a:pPr marL="0" lvl="3" indent="0" algn="l" defTabSz="914400" rtl="0" eaLnBrk="1" latinLnBrk="0" hangingPunct="1">
              <a:lnSpc>
                <a:spcPct val="105000"/>
              </a:lnSpc>
              <a:spcBef>
                <a:spcPts val="800"/>
              </a:spcBef>
              <a:buFont typeface="Arial" panose="020B0604020202020204" pitchFamily="34" charset="0"/>
              <a:buNone/>
            </a:pPr>
            <a:r>
              <a:rPr lang="da-DK" dirty="0" err="1"/>
              <a:t>Undetitel</a:t>
            </a:r>
            <a:endParaRPr lang="da-DK" dirty="0"/>
          </a:p>
        </p:txBody>
      </p:sp>
    </p:spTree>
    <p:extLst>
      <p:ext uri="{BB962C8B-B14F-4D97-AF65-F5344CB8AC3E}">
        <p14:creationId xmlns:p14="http://schemas.microsoft.com/office/powerpoint/2010/main" val="3456979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er mødrk">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55A43-FD7E-7E59-3079-D3145265872C}"/>
              </a:ext>
            </a:extLst>
          </p:cNvPr>
          <p:cNvSpPr>
            <a:spLocks noGrp="1"/>
          </p:cNvSpPr>
          <p:nvPr>
            <p:ph type="title"/>
          </p:nvPr>
        </p:nvSpPr>
        <p:spPr>
          <a:xfrm>
            <a:off x="2171701" y="1771200"/>
            <a:ext cx="7848600" cy="3721099"/>
          </a:xfrm>
        </p:spPr>
        <p:txBody>
          <a:bodyPr/>
          <a:lstStyle>
            <a:lvl1pPr algn="ctr">
              <a:lnSpc>
                <a:spcPct val="80000"/>
              </a:lnSpc>
              <a:defRPr sz="6500" cap="all" baseline="0">
                <a:solidFill>
                  <a:schemeClr val="bg1"/>
                </a:solidFill>
              </a:defRPr>
            </a:lvl1p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71781580-CCA0-4CE0-1852-A86063F13358}"/>
              </a:ext>
            </a:extLst>
          </p:cNvPr>
          <p:cNvSpPr>
            <a:spLocks noGrp="1"/>
          </p:cNvSpPr>
          <p:nvPr>
            <p:ph type="dt" sz="half" idx="10"/>
          </p:nvPr>
        </p:nvSpPr>
        <p:spPr/>
        <p:txBody>
          <a:bodyPr/>
          <a:lstStyle>
            <a:lvl1pPr>
              <a:defRPr>
                <a:solidFill>
                  <a:schemeClr val="bg1"/>
                </a:solidFill>
              </a:defRPr>
            </a:lvl1pPr>
          </a:lstStyle>
          <a:p>
            <a:fld id="{53A7D8A8-1935-450C-B452-6412B47C2519}" type="datetimeFigureOut">
              <a:rPr lang="da-DK" smtClean="0"/>
              <a:pPr/>
              <a:t>03-02-2025</a:t>
            </a:fld>
            <a:endParaRPr lang="da-DK" dirty="0"/>
          </a:p>
        </p:txBody>
      </p:sp>
      <p:sp>
        <p:nvSpPr>
          <p:cNvPr id="4" name="Pladsholder til sidefod 3">
            <a:extLst>
              <a:ext uri="{FF2B5EF4-FFF2-40B4-BE49-F238E27FC236}">
                <a16:creationId xmlns:a16="http://schemas.microsoft.com/office/drawing/2014/main" id="{1A8255DA-DA36-4D08-8FE6-BD66F4522D85}"/>
              </a:ext>
            </a:extLst>
          </p:cNvPr>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a:extLst>
              <a:ext uri="{FF2B5EF4-FFF2-40B4-BE49-F238E27FC236}">
                <a16:creationId xmlns:a16="http://schemas.microsoft.com/office/drawing/2014/main" id="{70655E44-1FB6-C227-E190-92E7009EE285}"/>
              </a:ext>
            </a:extLst>
          </p:cNvPr>
          <p:cNvSpPr>
            <a:spLocks noGrp="1"/>
          </p:cNvSpPr>
          <p:nvPr>
            <p:ph type="sldNum" sz="quarter" idx="12"/>
          </p:nvPr>
        </p:nvSpPr>
        <p:spPr/>
        <p:txBody>
          <a:bodyPr/>
          <a:lstStyle>
            <a:lvl1pPr>
              <a:defRPr>
                <a:solidFill>
                  <a:schemeClr val="bg1"/>
                </a:solidFill>
              </a:defRPr>
            </a:lvl1pPr>
          </a:lstStyle>
          <a:p>
            <a:fld id="{3B019329-C0DF-4C3B-960E-0CE69486F9A3}" type="slidenum">
              <a:rPr lang="da-DK" smtClean="0"/>
              <a:pPr/>
              <a:t>‹nr.›</a:t>
            </a:fld>
            <a:endParaRPr lang="da-DK" dirty="0"/>
          </a:p>
        </p:txBody>
      </p:sp>
      <p:grpSp>
        <p:nvGrpSpPr>
          <p:cNvPr id="6" name="Gruppe 5">
            <a:extLst>
              <a:ext uri="{FF2B5EF4-FFF2-40B4-BE49-F238E27FC236}">
                <a16:creationId xmlns:a16="http://schemas.microsoft.com/office/drawing/2014/main" id="{18536F71-8972-FBFC-0C3D-18826B9D721A}"/>
              </a:ext>
            </a:extLst>
          </p:cNvPr>
          <p:cNvGrpSpPr/>
          <p:nvPr userDrawn="1"/>
        </p:nvGrpSpPr>
        <p:grpSpPr>
          <a:xfrm>
            <a:off x="11058091" y="404813"/>
            <a:ext cx="721594" cy="496887"/>
            <a:chOff x="679450" y="5486400"/>
            <a:chExt cx="1447800" cy="996950"/>
          </a:xfrm>
        </p:grpSpPr>
        <p:sp>
          <p:nvSpPr>
            <p:cNvPr id="7" name="Rektangel 6">
              <a:extLst>
                <a:ext uri="{FF2B5EF4-FFF2-40B4-BE49-F238E27FC236}">
                  <a16:creationId xmlns:a16="http://schemas.microsoft.com/office/drawing/2014/main" id="{10BF702A-461B-03EC-745E-7D18EDB25B81}"/>
                </a:ext>
              </a:extLst>
            </p:cNvPr>
            <p:cNvSpPr/>
            <p:nvPr userDrawn="1"/>
          </p:nvSpPr>
          <p:spPr>
            <a:xfrm>
              <a:off x="679450" y="5486400"/>
              <a:ext cx="1447800" cy="996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54DA7C5C-5DB2-4A8E-B2F0-D0C2E1775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Tree>
    <p:extLst>
      <p:ext uri="{BB962C8B-B14F-4D97-AF65-F5344CB8AC3E}">
        <p14:creationId xmlns:p14="http://schemas.microsoft.com/office/powerpoint/2010/main" val="16630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er lys">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55A43-FD7E-7E59-3079-D3145265872C}"/>
              </a:ext>
            </a:extLst>
          </p:cNvPr>
          <p:cNvSpPr>
            <a:spLocks noGrp="1"/>
          </p:cNvSpPr>
          <p:nvPr>
            <p:ph type="title"/>
          </p:nvPr>
        </p:nvSpPr>
        <p:spPr>
          <a:xfrm>
            <a:off x="2171701" y="1771650"/>
            <a:ext cx="7848600" cy="3721099"/>
          </a:xfrm>
        </p:spPr>
        <p:txBody>
          <a:bodyPr/>
          <a:lstStyle>
            <a:lvl1pPr algn="ctr">
              <a:lnSpc>
                <a:spcPct val="80000"/>
              </a:lnSpc>
              <a:defRPr sz="6500" cap="all" baseline="0">
                <a:solidFill>
                  <a:schemeClr val="accent1"/>
                </a:solidFill>
              </a:defRPr>
            </a:lvl1p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71781580-CCA0-4CE0-1852-A86063F13358}"/>
              </a:ext>
            </a:extLst>
          </p:cNvPr>
          <p:cNvSpPr>
            <a:spLocks noGrp="1"/>
          </p:cNvSpPr>
          <p:nvPr>
            <p:ph type="dt" sz="half" idx="10"/>
          </p:nvPr>
        </p:nvSpPr>
        <p:spPr/>
        <p:txBody>
          <a:bodyPr/>
          <a:lstStyle/>
          <a:p>
            <a:fld id="{53A7D8A8-1935-450C-B452-6412B47C2519}" type="datetimeFigureOut">
              <a:rPr lang="da-DK" smtClean="0"/>
              <a:pPr/>
              <a:t>03-02-2025</a:t>
            </a:fld>
            <a:endParaRPr lang="da-DK" dirty="0"/>
          </a:p>
        </p:txBody>
      </p:sp>
      <p:sp>
        <p:nvSpPr>
          <p:cNvPr id="4" name="Pladsholder til sidefod 3">
            <a:extLst>
              <a:ext uri="{FF2B5EF4-FFF2-40B4-BE49-F238E27FC236}">
                <a16:creationId xmlns:a16="http://schemas.microsoft.com/office/drawing/2014/main" id="{1A8255DA-DA36-4D08-8FE6-BD66F4522D8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0655E44-1FB6-C227-E190-92E7009EE285}"/>
              </a:ext>
            </a:extLst>
          </p:cNvPr>
          <p:cNvSpPr>
            <a:spLocks noGrp="1"/>
          </p:cNvSpPr>
          <p:nvPr>
            <p:ph type="sldNum" sz="quarter" idx="12"/>
          </p:nvPr>
        </p:nvSpPr>
        <p:spPr/>
        <p:txBody>
          <a:bodyPr/>
          <a:lstStyle/>
          <a:p>
            <a:fld id="{3B019329-C0DF-4C3B-960E-0CE69486F9A3}" type="slidenum">
              <a:rPr lang="da-DK" smtClean="0"/>
              <a:pPr/>
              <a:t>‹nr.›</a:t>
            </a:fld>
            <a:endParaRPr lang="da-DK" dirty="0"/>
          </a:p>
        </p:txBody>
      </p:sp>
      <p:grpSp>
        <p:nvGrpSpPr>
          <p:cNvPr id="6" name="Gruppe 5">
            <a:extLst>
              <a:ext uri="{FF2B5EF4-FFF2-40B4-BE49-F238E27FC236}">
                <a16:creationId xmlns:a16="http://schemas.microsoft.com/office/drawing/2014/main" id="{18536F71-8972-FBFC-0C3D-18826B9D721A}"/>
              </a:ext>
            </a:extLst>
          </p:cNvPr>
          <p:cNvGrpSpPr/>
          <p:nvPr userDrawn="1"/>
        </p:nvGrpSpPr>
        <p:grpSpPr>
          <a:xfrm>
            <a:off x="11058091" y="404813"/>
            <a:ext cx="721594" cy="496887"/>
            <a:chOff x="679450" y="5486400"/>
            <a:chExt cx="1447800" cy="996950"/>
          </a:xfrm>
        </p:grpSpPr>
        <p:sp>
          <p:nvSpPr>
            <p:cNvPr id="7" name="Rektangel 6">
              <a:extLst>
                <a:ext uri="{FF2B5EF4-FFF2-40B4-BE49-F238E27FC236}">
                  <a16:creationId xmlns:a16="http://schemas.microsoft.com/office/drawing/2014/main" id="{10BF702A-461B-03EC-745E-7D18EDB25B81}"/>
                </a:ext>
              </a:extLst>
            </p:cNvPr>
            <p:cNvSpPr/>
            <p:nvPr userDrawn="1"/>
          </p:nvSpPr>
          <p:spPr>
            <a:xfrm>
              <a:off x="679450" y="5486400"/>
              <a:ext cx="1447800" cy="9969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Grafik 7">
              <a:extLst>
                <a:ext uri="{FF2B5EF4-FFF2-40B4-BE49-F238E27FC236}">
                  <a16:creationId xmlns:a16="http://schemas.microsoft.com/office/drawing/2014/main" id="{54DA7C5C-5DB2-4A8E-B2F0-D0C2E1775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Tree>
    <p:extLst>
      <p:ext uri="{BB962C8B-B14F-4D97-AF65-F5344CB8AC3E}">
        <p14:creationId xmlns:p14="http://schemas.microsoft.com/office/powerpoint/2010/main" val="333364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mørk">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2400"/>
            <a:ext cx="8286801" cy="905669"/>
          </a:xfrm>
        </p:spPr>
        <p:txBody>
          <a:bodyPr/>
          <a:lstStyle>
            <a:lvl1pPr>
              <a:defRPr>
                <a:solidFill>
                  <a:schemeClr val="bg1"/>
                </a:solidFill>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grpSp>
        <p:nvGrpSpPr>
          <p:cNvPr id="3" name="Gruppe 2">
            <a:extLst>
              <a:ext uri="{FF2B5EF4-FFF2-40B4-BE49-F238E27FC236}">
                <a16:creationId xmlns:a16="http://schemas.microsoft.com/office/drawing/2014/main" id="{B761C28D-362A-4D75-B898-A287B5727DDD}"/>
              </a:ext>
            </a:extLst>
          </p:cNvPr>
          <p:cNvGrpSpPr/>
          <p:nvPr userDrawn="1"/>
        </p:nvGrpSpPr>
        <p:grpSpPr>
          <a:xfrm>
            <a:off x="11058091" y="404813"/>
            <a:ext cx="721594" cy="496887"/>
            <a:chOff x="679450" y="5486400"/>
            <a:chExt cx="1447800" cy="996950"/>
          </a:xfrm>
        </p:grpSpPr>
        <p:sp>
          <p:nvSpPr>
            <p:cNvPr id="8" name="Rektangel 7">
              <a:extLst>
                <a:ext uri="{FF2B5EF4-FFF2-40B4-BE49-F238E27FC236}">
                  <a16:creationId xmlns:a16="http://schemas.microsoft.com/office/drawing/2014/main" id="{62189F5A-C1E6-8EA0-CA5A-82F367966C20}"/>
                </a:ext>
              </a:extLst>
            </p:cNvPr>
            <p:cNvSpPr/>
            <p:nvPr userDrawn="1"/>
          </p:nvSpPr>
          <p:spPr>
            <a:xfrm>
              <a:off x="679450" y="5486400"/>
              <a:ext cx="1447800" cy="996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Grafik 10">
              <a:extLst>
                <a:ext uri="{FF2B5EF4-FFF2-40B4-BE49-F238E27FC236}">
                  <a16:creationId xmlns:a16="http://schemas.microsoft.com/office/drawing/2014/main" id="{0A178594-12E5-C950-347A-944A3C40E3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Tree>
    <p:extLst>
      <p:ext uri="{BB962C8B-B14F-4D97-AF65-F5344CB8AC3E}">
        <p14:creationId xmlns:p14="http://schemas.microsoft.com/office/powerpoint/2010/main" val="2589804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ly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8286801" cy="905669"/>
          </a:xfrm>
        </p:spPr>
        <p:txBody>
          <a:bodyPr/>
          <a:lstStyle>
            <a:lvl1pPr>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grpSp>
        <p:nvGrpSpPr>
          <p:cNvPr id="7" name="Gruppe 6">
            <a:extLst>
              <a:ext uri="{FF2B5EF4-FFF2-40B4-BE49-F238E27FC236}">
                <a16:creationId xmlns:a16="http://schemas.microsoft.com/office/drawing/2014/main" id="{100926BF-2926-06A0-FC95-7F624E320E5D}"/>
              </a:ext>
            </a:extLst>
          </p:cNvPr>
          <p:cNvGrpSpPr/>
          <p:nvPr userDrawn="1"/>
        </p:nvGrpSpPr>
        <p:grpSpPr>
          <a:xfrm>
            <a:off x="11058091" y="404813"/>
            <a:ext cx="721594" cy="496887"/>
            <a:chOff x="679450" y="5486400"/>
            <a:chExt cx="1447800" cy="996950"/>
          </a:xfrm>
        </p:grpSpPr>
        <p:sp>
          <p:nvSpPr>
            <p:cNvPr id="9" name="Rektangel 8">
              <a:extLst>
                <a:ext uri="{FF2B5EF4-FFF2-40B4-BE49-F238E27FC236}">
                  <a16:creationId xmlns:a16="http://schemas.microsoft.com/office/drawing/2014/main" id="{ACB56EF2-DA45-811F-B67B-94D26E1B80C2}"/>
                </a:ext>
              </a:extLst>
            </p:cNvPr>
            <p:cNvSpPr/>
            <p:nvPr userDrawn="1"/>
          </p:nvSpPr>
          <p:spPr>
            <a:xfrm>
              <a:off x="679450" y="5486400"/>
              <a:ext cx="1447800" cy="9969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4B97B3FB-2B1D-9784-A103-C89113802D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4718" y="5680808"/>
              <a:ext cx="990600" cy="599426"/>
            </a:xfrm>
            <a:prstGeom prst="rect">
              <a:avLst/>
            </a:prstGeom>
          </p:spPr>
        </p:pic>
      </p:grpSp>
    </p:spTree>
    <p:extLst>
      <p:ext uri="{BB962C8B-B14F-4D97-AF65-F5344CB8AC3E}">
        <p14:creationId xmlns:p14="http://schemas.microsoft.com/office/powerpoint/2010/main" val="891271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52E70B-4632-9943-00BC-4A21192DB528}"/>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3" name="Pladsholder til sidefod 2">
            <a:extLst>
              <a:ext uri="{FF2B5EF4-FFF2-40B4-BE49-F238E27FC236}">
                <a16:creationId xmlns:a16="http://schemas.microsoft.com/office/drawing/2014/main" id="{D2074AA1-FCCD-7F49-BB0C-46471C9272F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1107A5F-6FC7-4198-598C-FABF89E56074}"/>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357587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ui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F520FC7F-3932-CDAF-298D-C57B32506183}"/>
              </a:ext>
            </a:extLst>
          </p:cNvPr>
          <p:cNvSpPr>
            <a:spLocks noGrp="1"/>
          </p:cNvSpPr>
          <p:nvPr>
            <p:ph type="dt" sz="half" idx="10"/>
          </p:nvPr>
        </p:nvSpPr>
        <p:spPr/>
        <p:txBody>
          <a:bodyPr/>
          <a:lstStyle/>
          <a:p>
            <a:fld id="{53A7D8A8-1935-450C-B452-6412B47C2519}" type="datetimeFigureOut">
              <a:rPr lang="da-DK" smtClean="0"/>
              <a:pPr/>
              <a:t>03-02-2025</a:t>
            </a:fld>
            <a:endParaRPr lang="da-DK" dirty="0"/>
          </a:p>
        </p:txBody>
      </p:sp>
      <p:sp>
        <p:nvSpPr>
          <p:cNvPr id="4" name="Pladsholder til sidefod 3">
            <a:extLst>
              <a:ext uri="{FF2B5EF4-FFF2-40B4-BE49-F238E27FC236}">
                <a16:creationId xmlns:a16="http://schemas.microsoft.com/office/drawing/2014/main" id="{09B987F4-37A8-3E7C-45CB-35452C69715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451E69D-02D3-F927-9228-1D192D97901C}"/>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
        <p:nvSpPr>
          <p:cNvPr id="17" name="Fast overskrift">
            <a:extLst>
              <a:ext uri="{FF2B5EF4-FFF2-40B4-BE49-F238E27FC236}">
                <a16:creationId xmlns:a16="http://schemas.microsoft.com/office/drawing/2014/main" id="{798F7C18-729E-8495-1358-13603D568A59}"/>
              </a:ext>
            </a:extLst>
          </p:cNvPr>
          <p:cNvSpPr txBox="1"/>
          <p:nvPr userDrawn="1"/>
        </p:nvSpPr>
        <p:spPr>
          <a:xfrm>
            <a:off x="766763" y="539750"/>
            <a:ext cx="10998198" cy="650171"/>
          </a:xfrm>
          <a:prstGeom prst="rect">
            <a:avLst/>
          </a:prstGeom>
          <a:noFill/>
        </p:spPr>
        <p:txBody>
          <a:bodyPr wrap="square" lIns="0" tIns="0" rIns="0" bIns="0" rtlCol="0" anchor="b" anchorCtr="0">
            <a:noAutofit/>
          </a:bodyPr>
          <a:lstStyle/>
          <a:p>
            <a:r>
              <a:rPr lang="da-DK" sz="3200" b="0" noProof="1">
                <a:solidFill>
                  <a:schemeClr val="accent1"/>
                </a:solidFill>
                <a:latin typeface="+mj-lt"/>
                <a:cs typeface="Arial" panose="020B0604020202020204" pitchFamily="34" charset="0"/>
              </a:rPr>
              <a:t>Brugerguide - Slet før anvendelse</a:t>
            </a:r>
          </a:p>
        </p:txBody>
      </p:sp>
      <p:sp>
        <p:nvSpPr>
          <p:cNvPr id="18" name="Text Box 2">
            <a:extLst>
              <a:ext uri="{FF2B5EF4-FFF2-40B4-BE49-F238E27FC236}">
                <a16:creationId xmlns:a16="http://schemas.microsoft.com/office/drawing/2014/main" id="{26D445EC-6C77-8218-267C-F9B166FBD769}"/>
              </a:ext>
            </a:extLst>
          </p:cNvPr>
          <p:cNvSpPr txBox="1">
            <a:spLocks noChangeArrowheads="1"/>
          </p:cNvSpPr>
          <p:nvPr userDrawn="1"/>
        </p:nvSpPr>
        <p:spPr bwMode="auto">
          <a:xfrm>
            <a:off x="766763" y="1833789"/>
            <a:ext cx="228036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19" name="Text Box 3">
            <a:extLst>
              <a:ext uri="{FF2B5EF4-FFF2-40B4-BE49-F238E27FC236}">
                <a16:creationId xmlns:a16="http://schemas.microsoft.com/office/drawing/2014/main" id="{3B349D14-CAB5-88E9-CF90-5A2C76E70387}"/>
              </a:ext>
            </a:extLst>
          </p:cNvPr>
          <p:cNvSpPr txBox="1">
            <a:spLocks noChangeArrowheads="1"/>
          </p:cNvSpPr>
          <p:nvPr userDrawn="1"/>
        </p:nvSpPr>
        <p:spPr bwMode="auto">
          <a:xfrm>
            <a:off x="4003379" y="1833789"/>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0" name="Text Box 4">
            <a:extLst>
              <a:ext uri="{FF2B5EF4-FFF2-40B4-BE49-F238E27FC236}">
                <a16:creationId xmlns:a16="http://schemas.microsoft.com/office/drawing/2014/main" id="{6F3D6A62-7D6E-2A6D-12EE-DBCD21DB4195}"/>
              </a:ext>
            </a:extLst>
          </p:cNvPr>
          <p:cNvSpPr txBox="1">
            <a:spLocks noChangeArrowheads="1"/>
          </p:cNvSpPr>
          <p:nvPr userDrawn="1"/>
        </p:nvSpPr>
        <p:spPr bwMode="auto">
          <a:xfrm>
            <a:off x="6674961"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1" name="1 Forøg formindsk">
            <a:extLst>
              <a:ext uri="{FF2B5EF4-FFF2-40B4-BE49-F238E27FC236}">
                <a16:creationId xmlns:a16="http://schemas.microsoft.com/office/drawing/2014/main" id="{701D61A7-FF25-9C0F-1778-BFEB4CE93318}"/>
              </a:ext>
            </a:extLst>
          </p:cNvPr>
          <p:cNvPicPr>
            <a:picLocks noChangeAspect="1"/>
          </p:cNvPicPr>
          <p:nvPr userDrawn="1"/>
        </p:nvPicPr>
        <p:blipFill>
          <a:blip r:embed="rId2"/>
          <a:stretch>
            <a:fillRect/>
          </a:stretch>
        </p:blipFill>
        <p:spPr>
          <a:xfrm>
            <a:off x="2927560" y="2877130"/>
            <a:ext cx="549328" cy="285228"/>
          </a:xfrm>
          <a:prstGeom prst="rect">
            <a:avLst/>
          </a:prstGeom>
        </p:spPr>
      </p:pic>
      <p:pic>
        <p:nvPicPr>
          <p:cNvPr id="22" name="2 Ny slide">
            <a:extLst>
              <a:ext uri="{FF2B5EF4-FFF2-40B4-BE49-F238E27FC236}">
                <a16:creationId xmlns:a16="http://schemas.microsoft.com/office/drawing/2014/main" id="{53442639-024F-706D-3437-49010E6263B0}"/>
              </a:ext>
            </a:extLst>
          </p:cNvPr>
          <p:cNvPicPr>
            <a:picLocks noChangeAspect="1"/>
          </p:cNvPicPr>
          <p:nvPr userDrawn="1"/>
        </p:nvPicPr>
        <p:blipFill rotWithShape="1">
          <a:blip r:embed="rId3"/>
          <a:srcRect l="2931" r="60888"/>
          <a:stretch/>
        </p:blipFill>
        <p:spPr>
          <a:xfrm>
            <a:off x="2941479" y="3538594"/>
            <a:ext cx="363713" cy="647461"/>
          </a:xfrm>
          <a:prstGeom prst="rect">
            <a:avLst/>
          </a:prstGeom>
        </p:spPr>
      </p:pic>
      <p:pic>
        <p:nvPicPr>
          <p:cNvPr id="23" name="3 Layout">
            <a:extLst>
              <a:ext uri="{FF2B5EF4-FFF2-40B4-BE49-F238E27FC236}">
                <a16:creationId xmlns:a16="http://schemas.microsoft.com/office/drawing/2014/main" id="{EC74EC0A-2582-517A-DBB1-DEB3D247D752}"/>
              </a:ext>
            </a:extLst>
          </p:cNvPr>
          <p:cNvPicPr>
            <a:picLocks noChangeAspect="1"/>
          </p:cNvPicPr>
          <p:nvPr userDrawn="1"/>
        </p:nvPicPr>
        <p:blipFill rotWithShape="1">
          <a:blip r:embed="rId3"/>
          <a:srcRect l="36944" r="2272" b="69429"/>
          <a:stretch/>
        </p:blipFill>
        <p:spPr>
          <a:xfrm>
            <a:off x="2956944" y="4208198"/>
            <a:ext cx="593368" cy="192211"/>
          </a:xfrm>
          <a:prstGeom prst="rect">
            <a:avLst/>
          </a:prstGeom>
        </p:spPr>
      </p:pic>
      <p:pic>
        <p:nvPicPr>
          <p:cNvPr id="24" name="4 Nulstil">
            <a:extLst>
              <a:ext uri="{FF2B5EF4-FFF2-40B4-BE49-F238E27FC236}">
                <a16:creationId xmlns:a16="http://schemas.microsoft.com/office/drawing/2014/main" id="{AFC8FAF6-787A-9765-E178-B8327DD9A66F}"/>
              </a:ext>
            </a:extLst>
          </p:cNvPr>
          <p:cNvPicPr>
            <a:picLocks noChangeAspect="1"/>
          </p:cNvPicPr>
          <p:nvPr userDrawn="1"/>
        </p:nvPicPr>
        <p:blipFill>
          <a:blip r:embed="rId4"/>
          <a:stretch>
            <a:fillRect/>
          </a:stretch>
        </p:blipFill>
        <p:spPr>
          <a:xfrm>
            <a:off x="2929647" y="5318642"/>
            <a:ext cx="547241" cy="197798"/>
          </a:xfrm>
          <a:prstGeom prst="rect">
            <a:avLst/>
          </a:prstGeom>
        </p:spPr>
      </p:pic>
      <p:pic>
        <p:nvPicPr>
          <p:cNvPr id="25" name="5 Indsæt billede">
            <a:extLst>
              <a:ext uri="{FF2B5EF4-FFF2-40B4-BE49-F238E27FC236}">
                <a16:creationId xmlns:a16="http://schemas.microsoft.com/office/drawing/2014/main" id="{CCE0934A-C51E-DFE6-8A36-7CABDE8CBA18}"/>
              </a:ext>
            </a:extLst>
          </p:cNvPr>
          <p:cNvPicPr>
            <a:picLocks noChangeAspect="1"/>
          </p:cNvPicPr>
          <p:nvPr userDrawn="1"/>
        </p:nvPicPr>
        <p:blipFill>
          <a:blip r:embed="rId5"/>
          <a:stretch>
            <a:fillRect/>
          </a:stretch>
        </p:blipFill>
        <p:spPr>
          <a:xfrm>
            <a:off x="5930601" y="2075087"/>
            <a:ext cx="262151" cy="256054"/>
          </a:xfrm>
          <a:prstGeom prst="rect">
            <a:avLst/>
          </a:prstGeom>
        </p:spPr>
      </p:pic>
      <p:pic>
        <p:nvPicPr>
          <p:cNvPr id="26" name="6 Beskær">
            <a:extLst>
              <a:ext uri="{FF2B5EF4-FFF2-40B4-BE49-F238E27FC236}">
                <a16:creationId xmlns:a16="http://schemas.microsoft.com/office/drawing/2014/main" id="{67ECABE6-446B-EE25-072D-1C208AE2CA9A}"/>
              </a:ext>
            </a:extLst>
          </p:cNvPr>
          <p:cNvPicPr>
            <a:picLocks noChangeAspect="1"/>
          </p:cNvPicPr>
          <p:nvPr userDrawn="1"/>
        </p:nvPicPr>
        <p:blipFill>
          <a:blip r:embed="rId6"/>
          <a:stretch>
            <a:fillRect/>
          </a:stretch>
        </p:blipFill>
        <p:spPr>
          <a:xfrm>
            <a:off x="5911233" y="2748409"/>
            <a:ext cx="337400" cy="321707"/>
          </a:xfrm>
          <a:prstGeom prst="rect">
            <a:avLst/>
          </a:prstGeom>
        </p:spPr>
      </p:pic>
      <p:pic>
        <p:nvPicPr>
          <p:cNvPr id="27" name="7 Skalér billede">
            <a:extLst>
              <a:ext uri="{FF2B5EF4-FFF2-40B4-BE49-F238E27FC236}">
                <a16:creationId xmlns:a16="http://schemas.microsoft.com/office/drawing/2014/main" id="{25C829DE-8184-6D74-872B-717131D51ABF}"/>
              </a:ext>
            </a:extLst>
          </p:cNvPr>
          <p:cNvPicPr>
            <a:picLocks noChangeAspect="1"/>
          </p:cNvPicPr>
          <p:nvPr userDrawn="1"/>
        </p:nvPicPr>
        <p:blipFill>
          <a:blip r:embed="rId7"/>
          <a:stretch>
            <a:fillRect/>
          </a:stretch>
        </p:blipFill>
        <p:spPr>
          <a:xfrm>
            <a:off x="5888938" y="3242399"/>
            <a:ext cx="359695" cy="335309"/>
          </a:xfrm>
          <a:prstGeom prst="rect">
            <a:avLst/>
          </a:prstGeom>
        </p:spPr>
      </p:pic>
      <p:sp>
        <p:nvSpPr>
          <p:cNvPr id="28" name="Text Box 4">
            <a:extLst>
              <a:ext uri="{FF2B5EF4-FFF2-40B4-BE49-F238E27FC236}">
                <a16:creationId xmlns:a16="http://schemas.microsoft.com/office/drawing/2014/main" id="{8D57795B-709F-FBBA-7676-DCDD3949683E}"/>
              </a:ext>
            </a:extLst>
          </p:cNvPr>
          <p:cNvSpPr txBox="1">
            <a:spLocks noChangeArrowheads="1"/>
          </p:cNvSpPr>
          <p:nvPr userDrawn="1"/>
        </p:nvSpPr>
        <p:spPr bwMode="auto">
          <a:xfrm>
            <a:off x="9264440" y="1815926"/>
            <a:ext cx="235824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Ud over temaets farver, kan du også vælge nuancer af farverne. I højre side af hvert slide er der en oversigt over farver, som du kan bruge ved hjælp af pipetten. Du finder pipetten nederst i farveværktøjet, når du skal vælge farve til et objekt eller tekst.</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6" name="Billede 5">
            <a:extLst>
              <a:ext uri="{FF2B5EF4-FFF2-40B4-BE49-F238E27FC236}">
                <a16:creationId xmlns:a16="http://schemas.microsoft.com/office/drawing/2014/main" id="{24CE6F56-9D11-1EAF-21D2-C0B13A4393AB}"/>
              </a:ext>
            </a:extLst>
          </p:cNvPr>
          <p:cNvPicPr>
            <a:picLocks noChangeAspect="1"/>
          </p:cNvPicPr>
          <p:nvPr userDrawn="1"/>
        </p:nvPicPr>
        <p:blipFill>
          <a:blip r:embed="rId8"/>
          <a:stretch>
            <a:fillRect/>
          </a:stretch>
        </p:blipFill>
        <p:spPr>
          <a:xfrm>
            <a:off x="9274110" y="3087978"/>
            <a:ext cx="1302099" cy="2331665"/>
          </a:xfrm>
          <a:prstGeom prst="rect">
            <a:avLst/>
          </a:prstGeom>
        </p:spPr>
      </p:pic>
      <p:cxnSp>
        <p:nvCxnSpPr>
          <p:cNvPr id="7" name="Lige forbindelse 6">
            <a:extLst>
              <a:ext uri="{FF2B5EF4-FFF2-40B4-BE49-F238E27FC236}">
                <a16:creationId xmlns:a16="http://schemas.microsoft.com/office/drawing/2014/main" id="{9BF8C177-7316-5F80-EB4C-8AE8B6E8D43C}"/>
              </a:ext>
            </a:extLst>
          </p:cNvPr>
          <p:cNvCxnSpPr>
            <a:cxnSpLocks/>
          </p:cNvCxnSpPr>
          <p:nvPr userDrawn="1"/>
        </p:nvCxnSpPr>
        <p:spPr>
          <a:xfrm>
            <a:off x="10780987" y="3361271"/>
            <a:ext cx="1411013" cy="0"/>
          </a:xfrm>
          <a:prstGeom prst="line">
            <a:avLst/>
          </a:prstGeom>
          <a:ln w="101600">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26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EA826FA-4FCF-735A-51D8-4E7822388240}"/>
              </a:ext>
            </a:extLst>
          </p:cNvPr>
          <p:cNvSpPr>
            <a:spLocks noGrp="1"/>
          </p:cNvSpPr>
          <p:nvPr>
            <p:ph type="dt" sz="half" idx="10"/>
          </p:nvPr>
        </p:nvSpPr>
        <p:spPr/>
        <p:txBody>
          <a:bodyPr/>
          <a:lstStyle/>
          <a:p>
            <a:fld id="{53A7D8A8-1935-450C-B452-6412B47C2519}" type="datetimeFigureOut">
              <a:rPr lang="da-DK" smtClean="0"/>
              <a:pPr/>
              <a:t>03-02-2025</a:t>
            </a:fld>
            <a:endParaRPr lang="da-DK"/>
          </a:p>
        </p:txBody>
      </p:sp>
      <p:sp>
        <p:nvSpPr>
          <p:cNvPr id="4" name="Pladsholder til sidefod 3">
            <a:extLst>
              <a:ext uri="{FF2B5EF4-FFF2-40B4-BE49-F238E27FC236}">
                <a16:creationId xmlns:a16="http://schemas.microsoft.com/office/drawing/2014/main" id="{AE234210-A74A-283D-B3FE-0FE08EE8DCF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9CEC077-E2CF-18E4-538A-4AAA27817084}"/>
              </a:ext>
            </a:extLst>
          </p:cNvPr>
          <p:cNvSpPr>
            <a:spLocks noGrp="1"/>
          </p:cNvSpPr>
          <p:nvPr>
            <p:ph type="sldNum" sz="quarter" idx="12"/>
          </p:nvPr>
        </p:nvSpPr>
        <p:spPr/>
        <p:txBody>
          <a:bodyPr/>
          <a:lstStyle/>
          <a:p>
            <a:fld id="{3B019329-C0DF-4C3B-960E-0CE69486F9A3}" type="slidenum">
              <a:rPr lang="da-DK" smtClean="0"/>
              <a:pPr/>
              <a:t>‹nr.›</a:t>
            </a:fld>
            <a:endParaRPr lang="da-DK"/>
          </a:p>
        </p:txBody>
      </p:sp>
      <p:sp>
        <p:nvSpPr>
          <p:cNvPr id="6" name="Tekstfelt 5">
            <a:extLst>
              <a:ext uri="{FF2B5EF4-FFF2-40B4-BE49-F238E27FC236}">
                <a16:creationId xmlns:a16="http://schemas.microsoft.com/office/drawing/2014/main" id="{13A3FCB4-13B6-EAC3-3BB2-D2B5748F1ED0}"/>
              </a:ext>
            </a:extLst>
          </p:cNvPr>
          <p:cNvSpPr txBox="1"/>
          <p:nvPr userDrawn="1"/>
        </p:nvSpPr>
        <p:spPr>
          <a:xfrm>
            <a:off x="766763" y="1724066"/>
            <a:ext cx="3182112" cy="1033681"/>
          </a:xfrm>
          <a:prstGeom prst="rect">
            <a:avLst/>
          </a:prstGeom>
        </p:spPr>
        <p:txBody>
          <a:bodyPr wrap="square" lIns="0" tIns="0" rIns="0" bIns="0" rtlCol="0">
            <a:spAutoFit/>
          </a:bodyPr>
          <a:lstStyle/>
          <a:p>
            <a:pPr marL="0" indent="0" algn="l" defTabSz="914309">
              <a:lnSpc>
                <a:spcPct val="120000"/>
              </a:lnSpc>
              <a:spcBef>
                <a:spcPts val="1000"/>
              </a:spcBef>
              <a:buNone/>
            </a:pPr>
            <a:r>
              <a:rPr lang="da-DK" sz="6000" kern="1200" spc="-50" baseline="0">
                <a:solidFill>
                  <a:schemeClr val="accent1"/>
                </a:solidFill>
                <a:latin typeface="+mj-lt"/>
                <a:ea typeface="+mj-ea"/>
                <a:cs typeface="+mj-cs"/>
              </a:rPr>
              <a:t>Agenda</a:t>
            </a:r>
          </a:p>
        </p:txBody>
      </p:sp>
      <p:sp>
        <p:nvSpPr>
          <p:cNvPr id="18" name="Pladsholder til tekst 17">
            <a:extLst>
              <a:ext uri="{FF2B5EF4-FFF2-40B4-BE49-F238E27FC236}">
                <a16:creationId xmlns:a16="http://schemas.microsoft.com/office/drawing/2014/main" id="{B8788C52-DF08-76F4-4E13-DAEA92FFA559}"/>
              </a:ext>
            </a:extLst>
          </p:cNvPr>
          <p:cNvSpPr>
            <a:spLocks noGrp="1"/>
          </p:cNvSpPr>
          <p:nvPr>
            <p:ph type="body" sz="quarter" idx="16" hasCustomPrompt="1"/>
          </p:nvPr>
        </p:nvSpPr>
        <p:spPr>
          <a:xfrm>
            <a:off x="6319996" y="1960776"/>
            <a:ext cx="5105242" cy="627234"/>
          </a:xfrm>
        </p:spPr>
        <p:txBody>
          <a:bodyPr anchor="ctr" anchorCtr="0"/>
          <a:lstStyle>
            <a:lvl1pPr marL="0" indent="0">
              <a:buNone/>
              <a:defRPr sz="2400"/>
            </a:lvl1pPr>
          </a:lstStyle>
          <a:p>
            <a:pPr lvl="0"/>
            <a:r>
              <a:rPr lang="da-DK" err="1"/>
              <a:t>Lorem</a:t>
            </a:r>
            <a:r>
              <a:rPr lang="da-DK"/>
              <a:t> </a:t>
            </a:r>
            <a:r>
              <a:rPr lang="da-DK" err="1"/>
              <a:t>ipsum</a:t>
            </a:r>
            <a:endParaRPr lang="da-DK"/>
          </a:p>
        </p:txBody>
      </p:sp>
      <p:sp>
        <p:nvSpPr>
          <p:cNvPr id="19" name="Pladsholder til tekst 17">
            <a:extLst>
              <a:ext uri="{FF2B5EF4-FFF2-40B4-BE49-F238E27FC236}">
                <a16:creationId xmlns:a16="http://schemas.microsoft.com/office/drawing/2014/main" id="{22B5497B-06C5-F6D6-4978-B768C9E77239}"/>
              </a:ext>
            </a:extLst>
          </p:cNvPr>
          <p:cNvSpPr>
            <a:spLocks noGrp="1"/>
          </p:cNvSpPr>
          <p:nvPr>
            <p:ph type="body" sz="quarter" idx="17" hasCustomPrompt="1"/>
          </p:nvPr>
        </p:nvSpPr>
        <p:spPr>
          <a:xfrm>
            <a:off x="4983640" y="1960776"/>
            <a:ext cx="888365" cy="627234"/>
          </a:xfrm>
        </p:spPr>
        <p:txBody>
          <a:bodyPr anchor="ctr" anchorCtr="0"/>
          <a:lstStyle>
            <a:lvl1pPr marL="0" indent="0" algn="r">
              <a:buNone/>
              <a:defRPr sz="3600" b="1">
                <a:solidFill>
                  <a:schemeClr val="accent2"/>
                </a:solidFill>
                <a:latin typeface="+mj-lt"/>
              </a:defRPr>
            </a:lvl1pPr>
          </a:lstStyle>
          <a:p>
            <a:pPr lvl="0"/>
            <a:r>
              <a:rPr lang="da-DK"/>
              <a:t>01</a:t>
            </a:r>
          </a:p>
        </p:txBody>
      </p:sp>
      <p:sp>
        <p:nvSpPr>
          <p:cNvPr id="2" name="Pladsholder til tekst 17">
            <a:extLst>
              <a:ext uri="{FF2B5EF4-FFF2-40B4-BE49-F238E27FC236}">
                <a16:creationId xmlns:a16="http://schemas.microsoft.com/office/drawing/2014/main" id="{9C119265-5723-A124-12E0-CBD089A10D17}"/>
              </a:ext>
            </a:extLst>
          </p:cNvPr>
          <p:cNvSpPr>
            <a:spLocks noGrp="1"/>
          </p:cNvSpPr>
          <p:nvPr>
            <p:ph type="body" sz="quarter" idx="18" hasCustomPrompt="1"/>
          </p:nvPr>
        </p:nvSpPr>
        <p:spPr>
          <a:xfrm>
            <a:off x="6319996" y="2776018"/>
            <a:ext cx="5105242" cy="627234"/>
          </a:xfrm>
        </p:spPr>
        <p:txBody>
          <a:bodyPr anchor="ctr" anchorCtr="0"/>
          <a:lstStyle>
            <a:lvl1pPr marL="0" indent="0">
              <a:buNone/>
              <a:defRPr sz="2400"/>
            </a:lvl1pPr>
          </a:lstStyle>
          <a:p>
            <a:pPr lvl="0"/>
            <a:r>
              <a:rPr lang="da-DK" err="1"/>
              <a:t>Lorem</a:t>
            </a:r>
            <a:r>
              <a:rPr lang="da-DK"/>
              <a:t> </a:t>
            </a:r>
            <a:r>
              <a:rPr lang="da-DK" err="1"/>
              <a:t>ipsum</a:t>
            </a:r>
            <a:endParaRPr lang="da-DK"/>
          </a:p>
        </p:txBody>
      </p:sp>
      <p:sp>
        <p:nvSpPr>
          <p:cNvPr id="7" name="Pladsholder til tekst 17">
            <a:extLst>
              <a:ext uri="{FF2B5EF4-FFF2-40B4-BE49-F238E27FC236}">
                <a16:creationId xmlns:a16="http://schemas.microsoft.com/office/drawing/2014/main" id="{4935C59A-EC21-560A-9448-F14F7721E00D}"/>
              </a:ext>
            </a:extLst>
          </p:cNvPr>
          <p:cNvSpPr>
            <a:spLocks noGrp="1"/>
          </p:cNvSpPr>
          <p:nvPr>
            <p:ph type="body" sz="quarter" idx="19" hasCustomPrompt="1"/>
          </p:nvPr>
        </p:nvSpPr>
        <p:spPr>
          <a:xfrm>
            <a:off x="4983640" y="2776018"/>
            <a:ext cx="888365" cy="627234"/>
          </a:xfrm>
        </p:spPr>
        <p:txBody>
          <a:bodyPr anchor="ctr" anchorCtr="0"/>
          <a:lstStyle>
            <a:lvl1pPr marL="0" indent="0" algn="r">
              <a:buNone/>
              <a:defRPr sz="3600" b="1">
                <a:solidFill>
                  <a:schemeClr val="accent2"/>
                </a:solidFill>
                <a:latin typeface="+mj-lt"/>
              </a:defRPr>
            </a:lvl1pPr>
          </a:lstStyle>
          <a:p>
            <a:pPr lvl="0"/>
            <a:r>
              <a:rPr lang="da-DK"/>
              <a:t>01</a:t>
            </a:r>
          </a:p>
        </p:txBody>
      </p:sp>
      <p:sp>
        <p:nvSpPr>
          <p:cNvPr id="8" name="Pladsholder til tekst 17">
            <a:extLst>
              <a:ext uri="{FF2B5EF4-FFF2-40B4-BE49-F238E27FC236}">
                <a16:creationId xmlns:a16="http://schemas.microsoft.com/office/drawing/2014/main" id="{D0331BBF-F711-A898-6599-416D4C31966F}"/>
              </a:ext>
            </a:extLst>
          </p:cNvPr>
          <p:cNvSpPr>
            <a:spLocks noGrp="1"/>
          </p:cNvSpPr>
          <p:nvPr>
            <p:ph type="body" sz="quarter" idx="20" hasCustomPrompt="1"/>
          </p:nvPr>
        </p:nvSpPr>
        <p:spPr>
          <a:xfrm>
            <a:off x="6319996" y="3591260"/>
            <a:ext cx="5105242" cy="627234"/>
          </a:xfrm>
        </p:spPr>
        <p:txBody>
          <a:bodyPr anchor="ctr" anchorCtr="0"/>
          <a:lstStyle>
            <a:lvl1pPr marL="0" indent="0">
              <a:buNone/>
              <a:defRPr sz="2400"/>
            </a:lvl1pPr>
          </a:lstStyle>
          <a:p>
            <a:pPr lvl="0"/>
            <a:r>
              <a:rPr lang="da-DK" err="1"/>
              <a:t>Lorem</a:t>
            </a:r>
            <a:r>
              <a:rPr lang="da-DK"/>
              <a:t> </a:t>
            </a:r>
            <a:r>
              <a:rPr lang="da-DK" err="1"/>
              <a:t>ipsum</a:t>
            </a:r>
            <a:endParaRPr lang="da-DK"/>
          </a:p>
        </p:txBody>
      </p:sp>
      <p:sp>
        <p:nvSpPr>
          <p:cNvPr id="9" name="Pladsholder til tekst 17">
            <a:extLst>
              <a:ext uri="{FF2B5EF4-FFF2-40B4-BE49-F238E27FC236}">
                <a16:creationId xmlns:a16="http://schemas.microsoft.com/office/drawing/2014/main" id="{F438FBCC-1507-A849-EBB8-C0873D3CA386}"/>
              </a:ext>
            </a:extLst>
          </p:cNvPr>
          <p:cNvSpPr>
            <a:spLocks noGrp="1"/>
          </p:cNvSpPr>
          <p:nvPr>
            <p:ph type="body" sz="quarter" idx="21" hasCustomPrompt="1"/>
          </p:nvPr>
        </p:nvSpPr>
        <p:spPr>
          <a:xfrm>
            <a:off x="4983640" y="3591260"/>
            <a:ext cx="888365" cy="627234"/>
          </a:xfrm>
        </p:spPr>
        <p:txBody>
          <a:bodyPr anchor="ctr" anchorCtr="0"/>
          <a:lstStyle>
            <a:lvl1pPr marL="0" indent="0" algn="r">
              <a:buNone/>
              <a:defRPr sz="3600" b="1">
                <a:solidFill>
                  <a:schemeClr val="accent2"/>
                </a:solidFill>
                <a:latin typeface="+mj-lt"/>
              </a:defRPr>
            </a:lvl1pPr>
          </a:lstStyle>
          <a:p>
            <a:pPr lvl="0"/>
            <a:r>
              <a:rPr lang="da-DK"/>
              <a:t>01</a:t>
            </a:r>
          </a:p>
        </p:txBody>
      </p:sp>
      <p:sp>
        <p:nvSpPr>
          <p:cNvPr id="10" name="Pladsholder til tekst 17">
            <a:extLst>
              <a:ext uri="{FF2B5EF4-FFF2-40B4-BE49-F238E27FC236}">
                <a16:creationId xmlns:a16="http://schemas.microsoft.com/office/drawing/2014/main" id="{21EC2F4D-7FD4-090D-7654-901DE5661D5D}"/>
              </a:ext>
            </a:extLst>
          </p:cNvPr>
          <p:cNvSpPr>
            <a:spLocks noGrp="1"/>
          </p:cNvSpPr>
          <p:nvPr>
            <p:ph type="body" sz="quarter" idx="22" hasCustomPrompt="1"/>
          </p:nvPr>
        </p:nvSpPr>
        <p:spPr>
          <a:xfrm>
            <a:off x="6319996" y="4406502"/>
            <a:ext cx="5105242" cy="627234"/>
          </a:xfrm>
        </p:spPr>
        <p:txBody>
          <a:bodyPr anchor="ctr" anchorCtr="0"/>
          <a:lstStyle>
            <a:lvl1pPr marL="0" indent="0">
              <a:buNone/>
              <a:defRPr sz="2400"/>
            </a:lvl1pPr>
          </a:lstStyle>
          <a:p>
            <a:pPr lvl="0"/>
            <a:r>
              <a:rPr lang="da-DK" err="1"/>
              <a:t>Lorem</a:t>
            </a:r>
            <a:r>
              <a:rPr lang="da-DK"/>
              <a:t> </a:t>
            </a:r>
            <a:r>
              <a:rPr lang="da-DK" err="1"/>
              <a:t>ipsum</a:t>
            </a:r>
            <a:endParaRPr lang="da-DK"/>
          </a:p>
        </p:txBody>
      </p:sp>
      <p:sp>
        <p:nvSpPr>
          <p:cNvPr id="11" name="Pladsholder til tekst 17">
            <a:extLst>
              <a:ext uri="{FF2B5EF4-FFF2-40B4-BE49-F238E27FC236}">
                <a16:creationId xmlns:a16="http://schemas.microsoft.com/office/drawing/2014/main" id="{D4207BE7-017F-32E2-A21A-5FB827F2351A}"/>
              </a:ext>
            </a:extLst>
          </p:cNvPr>
          <p:cNvSpPr>
            <a:spLocks noGrp="1"/>
          </p:cNvSpPr>
          <p:nvPr>
            <p:ph type="body" sz="quarter" idx="23" hasCustomPrompt="1"/>
          </p:nvPr>
        </p:nvSpPr>
        <p:spPr>
          <a:xfrm>
            <a:off x="4983640" y="4406502"/>
            <a:ext cx="888365" cy="627234"/>
          </a:xfrm>
        </p:spPr>
        <p:txBody>
          <a:bodyPr anchor="ctr" anchorCtr="0"/>
          <a:lstStyle>
            <a:lvl1pPr marL="0" indent="0" algn="r">
              <a:buNone/>
              <a:defRPr sz="3600" b="1">
                <a:solidFill>
                  <a:schemeClr val="accent2"/>
                </a:solidFill>
                <a:latin typeface="+mj-lt"/>
              </a:defRPr>
            </a:lvl1pPr>
          </a:lstStyle>
          <a:p>
            <a:pPr lvl="0"/>
            <a:r>
              <a:rPr lang="da-DK"/>
              <a:t>01</a:t>
            </a:r>
          </a:p>
        </p:txBody>
      </p:sp>
      <p:sp>
        <p:nvSpPr>
          <p:cNvPr id="12" name="Pladsholder til tekst 17">
            <a:extLst>
              <a:ext uri="{FF2B5EF4-FFF2-40B4-BE49-F238E27FC236}">
                <a16:creationId xmlns:a16="http://schemas.microsoft.com/office/drawing/2014/main" id="{85D19F66-116C-F422-DE4F-A4D2710CE2CB}"/>
              </a:ext>
            </a:extLst>
          </p:cNvPr>
          <p:cNvSpPr>
            <a:spLocks noGrp="1"/>
          </p:cNvSpPr>
          <p:nvPr>
            <p:ph type="body" sz="quarter" idx="24" hasCustomPrompt="1"/>
          </p:nvPr>
        </p:nvSpPr>
        <p:spPr>
          <a:xfrm>
            <a:off x="6319996" y="5221744"/>
            <a:ext cx="5105242" cy="627234"/>
          </a:xfrm>
        </p:spPr>
        <p:txBody>
          <a:bodyPr anchor="ctr" anchorCtr="0"/>
          <a:lstStyle>
            <a:lvl1pPr marL="0" indent="0">
              <a:buNone/>
              <a:defRPr sz="2400"/>
            </a:lvl1pPr>
          </a:lstStyle>
          <a:p>
            <a:pPr lvl="0"/>
            <a:r>
              <a:rPr lang="da-DK" err="1"/>
              <a:t>Lorem</a:t>
            </a:r>
            <a:r>
              <a:rPr lang="da-DK"/>
              <a:t> </a:t>
            </a:r>
            <a:r>
              <a:rPr lang="da-DK" err="1"/>
              <a:t>ipsum</a:t>
            </a:r>
            <a:endParaRPr lang="da-DK"/>
          </a:p>
        </p:txBody>
      </p:sp>
      <p:sp>
        <p:nvSpPr>
          <p:cNvPr id="13" name="Pladsholder til tekst 17">
            <a:extLst>
              <a:ext uri="{FF2B5EF4-FFF2-40B4-BE49-F238E27FC236}">
                <a16:creationId xmlns:a16="http://schemas.microsoft.com/office/drawing/2014/main" id="{DD58A1BD-ED1F-5834-070B-5F9B104EBCCB}"/>
              </a:ext>
            </a:extLst>
          </p:cNvPr>
          <p:cNvSpPr>
            <a:spLocks noGrp="1"/>
          </p:cNvSpPr>
          <p:nvPr>
            <p:ph type="body" sz="quarter" idx="25" hasCustomPrompt="1"/>
          </p:nvPr>
        </p:nvSpPr>
        <p:spPr>
          <a:xfrm>
            <a:off x="4983640" y="5221744"/>
            <a:ext cx="888365" cy="627234"/>
          </a:xfrm>
        </p:spPr>
        <p:txBody>
          <a:bodyPr anchor="ctr" anchorCtr="0"/>
          <a:lstStyle>
            <a:lvl1pPr marL="0" indent="0" algn="r">
              <a:buNone/>
              <a:defRPr sz="3600" b="1">
                <a:solidFill>
                  <a:schemeClr val="accent2"/>
                </a:solidFill>
                <a:latin typeface="+mj-lt"/>
              </a:defRPr>
            </a:lvl1pPr>
          </a:lstStyle>
          <a:p>
            <a:pPr lvl="0"/>
            <a:r>
              <a:rPr lang="da-DK"/>
              <a:t>01</a:t>
            </a:r>
          </a:p>
        </p:txBody>
      </p:sp>
    </p:spTree>
    <p:extLst>
      <p:ext uri="{BB962C8B-B14F-4D97-AF65-F5344CB8AC3E}">
        <p14:creationId xmlns:p14="http://schemas.microsoft.com/office/powerpoint/2010/main" val="3990148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kstslide med billede til højre">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539999" y="540000"/>
            <a:ext cx="11108627" cy="817745"/>
          </a:xfrm>
          <a:prstGeom prst="rect">
            <a:avLst/>
          </a:prstGeom>
        </p:spPr>
        <p:txBody>
          <a:bodyPr wrap="square" lIns="0" tIns="0" rIns="0" bIns="0" anchor="t" anchorCtr="0">
            <a:noAutofit/>
          </a:bodyPr>
          <a:lstStyle>
            <a:lvl1pPr algn="l">
              <a:lnSpc>
                <a:spcPts val="5000"/>
              </a:lnSpc>
              <a:defRPr sz="4400" b="1" i="0" baseline="0">
                <a:solidFill>
                  <a:schemeClr val="tx1"/>
                </a:solidFill>
                <a:latin typeface="Proxima Nova Black" panose="02000506030000020004" pitchFamily="2" charset="0"/>
                <a:ea typeface="Source Sans Pro" charset="0"/>
                <a:cs typeface="Arial" panose="020B0604020202020204" pitchFamily="34" charset="0"/>
              </a:defRPr>
            </a:lvl1pPr>
          </a:lstStyle>
          <a:p>
            <a:r>
              <a:rPr lang="da-DK" dirty="0"/>
              <a:t>Skriv overskrift  her</a:t>
            </a:r>
            <a:br>
              <a:rPr lang="da-DK" dirty="0"/>
            </a:br>
            <a:endParaRPr lang="da-DK" dirty="0"/>
          </a:p>
        </p:txBody>
      </p:sp>
      <p:sp>
        <p:nvSpPr>
          <p:cNvPr id="10" name="Pladsholder til billede 14">
            <a:extLst>
              <a:ext uri="{FF2B5EF4-FFF2-40B4-BE49-F238E27FC236}">
                <a16:creationId xmlns:a16="http://schemas.microsoft.com/office/drawing/2014/main" id="{9F45C5D3-E60B-B347-9498-53FEF647DA61}"/>
              </a:ext>
            </a:extLst>
          </p:cNvPr>
          <p:cNvSpPr>
            <a:spLocks noGrp="1"/>
          </p:cNvSpPr>
          <p:nvPr>
            <p:ph type="pic" sz="quarter" idx="11"/>
          </p:nvPr>
        </p:nvSpPr>
        <p:spPr>
          <a:xfrm>
            <a:off x="6321073" y="1496291"/>
            <a:ext cx="5328001" cy="4420322"/>
          </a:xfrm>
          <a:prstGeom prst="rect">
            <a:avLst/>
          </a:prstGeom>
        </p:spPr>
        <p:txBody>
          <a:bodyPr anchor="ctr" anchorCtr="1"/>
          <a:lstStyle>
            <a:lvl1pPr marL="0" indent="0">
              <a:buNone/>
              <a:defRPr>
                <a:solidFill>
                  <a:srgbClr val="413F3D"/>
                </a:solidFill>
                <a:latin typeface="Source Sans Pro" charset="0"/>
                <a:ea typeface="Source Sans Pro" charset="0"/>
                <a:cs typeface="Source Sans Pro" charset="0"/>
              </a:defRPr>
            </a:lvl1pPr>
          </a:lstStyle>
          <a:p>
            <a:endParaRPr lang="da-DK"/>
          </a:p>
        </p:txBody>
      </p:sp>
      <p:sp>
        <p:nvSpPr>
          <p:cNvPr id="5" name="Pladsholder til tekst 5">
            <a:extLst>
              <a:ext uri="{FF2B5EF4-FFF2-40B4-BE49-F238E27FC236}">
                <a16:creationId xmlns:a16="http://schemas.microsoft.com/office/drawing/2014/main" id="{D971E671-C979-3942-B24C-F9844C92A28D}"/>
              </a:ext>
            </a:extLst>
          </p:cNvPr>
          <p:cNvSpPr>
            <a:spLocks noGrp="1"/>
          </p:cNvSpPr>
          <p:nvPr>
            <p:ph type="body" sz="quarter" idx="10" hasCustomPrompt="1"/>
          </p:nvPr>
        </p:nvSpPr>
        <p:spPr>
          <a:xfrm>
            <a:off x="539751" y="1497013"/>
            <a:ext cx="5328000" cy="4419600"/>
          </a:xfrm>
          <a:prstGeom prst="rect">
            <a:avLst/>
          </a:prstGeom>
        </p:spPr>
        <p:txBody>
          <a:bodyPr lIns="0" tIns="0" rIns="0" bIns="0" numCol="1" spcCol="360000"/>
          <a:lstStyle>
            <a:lvl1pPr marL="285750" indent="-285750">
              <a:lnSpc>
                <a:spcPct val="100000"/>
              </a:lnSpc>
              <a:buFontTx/>
              <a:buBlip>
                <a:blip r:embed="rId2"/>
              </a:buBlip>
              <a:defRPr sz="1800" b="0" i="0">
                <a:solidFill>
                  <a:schemeClr val="tx1"/>
                </a:solidFill>
                <a:latin typeface="Proxima Nova" panose="02000506030000020004" pitchFamily="2" charset="0"/>
                <a:ea typeface="Source Sans Pro" charset="0"/>
                <a:cs typeface="Arial" panose="020B0604020202020204" pitchFamily="34" charset="0"/>
              </a:defRPr>
            </a:lvl1pPr>
            <a:lvl2pPr marL="742950" indent="-285750">
              <a:lnSpc>
                <a:spcPct val="100000"/>
              </a:lnSpc>
              <a:buFontTx/>
              <a:buBlip>
                <a:blip r:embed="rId2"/>
              </a:buBlip>
              <a:defRPr sz="1600" b="0" i="0">
                <a:solidFill>
                  <a:schemeClr val="tx1"/>
                </a:solidFill>
                <a:latin typeface="Proxima Nova" panose="02000506030000020004" pitchFamily="2" charset="0"/>
                <a:ea typeface="Source Sans Pro" charset="0"/>
                <a:cs typeface="Arial" panose="020B0604020202020204" pitchFamily="34" charset="0"/>
              </a:defRPr>
            </a:lvl2pPr>
            <a:lvl3pPr marL="12001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3pPr>
            <a:lvl4pPr marL="16573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4pPr>
            <a:lvl5pPr marL="2114550" indent="-285750">
              <a:lnSpc>
                <a:spcPct val="100000"/>
              </a:lnSpc>
              <a:buFontTx/>
              <a:buBlip>
                <a:blip r:embed="rId2"/>
              </a:buBlip>
              <a:defRPr sz="1400" b="0" i="0">
                <a:solidFill>
                  <a:schemeClr val="tx1"/>
                </a:solidFill>
                <a:latin typeface="Proxima Nova" panose="02000506030000020004" pitchFamily="2" charset="0"/>
                <a:ea typeface="Source Sans Pro" charset="0"/>
                <a:cs typeface="Arial" panose="020B0604020202020204"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279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3E71F-5632-6B9A-21C7-2200C67EFDF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5274B3B-439A-0E1B-03F2-3043440EA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E0ADE9E-862F-CD9C-C268-7355ADE7E42D}"/>
              </a:ext>
            </a:extLst>
          </p:cNvPr>
          <p:cNvSpPr>
            <a:spLocks noGrp="1"/>
          </p:cNvSpPr>
          <p:nvPr>
            <p:ph type="dt" sz="half" idx="10"/>
          </p:nvPr>
        </p:nvSpPr>
        <p:spPr/>
        <p:txBody>
          <a:bodyPr/>
          <a:lstStyle/>
          <a:p>
            <a:fld id="{0C5AC20F-7C36-4EF0-8A27-73A1664944EC}" type="datetimeFigureOut">
              <a:rPr lang="da-DK" smtClean="0"/>
              <a:t>03-02-2025</a:t>
            </a:fld>
            <a:endParaRPr lang="da-DK"/>
          </a:p>
        </p:txBody>
      </p:sp>
      <p:sp>
        <p:nvSpPr>
          <p:cNvPr id="5" name="Pladsholder til sidefod 4">
            <a:extLst>
              <a:ext uri="{FF2B5EF4-FFF2-40B4-BE49-F238E27FC236}">
                <a16:creationId xmlns:a16="http://schemas.microsoft.com/office/drawing/2014/main" id="{7E089F27-3D1E-A05B-2E54-BF0F8703196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796F591-F3C2-4309-4BCA-AC1B2168FA48}"/>
              </a:ext>
            </a:extLst>
          </p:cNvPr>
          <p:cNvSpPr>
            <a:spLocks noGrp="1"/>
          </p:cNvSpPr>
          <p:nvPr>
            <p:ph type="sldNum" sz="quarter" idx="12"/>
          </p:nvPr>
        </p:nvSpPr>
        <p:spPr/>
        <p:txBody>
          <a:bodyPr/>
          <a:lstStyle/>
          <a:p>
            <a:fld id="{7BEA2DBF-31E4-41F6-AF7C-D455AE16B87B}" type="slidenum">
              <a:rPr lang="da-DK" smtClean="0"/>
              <a:t>‹nr.›</a:t>
            </a:fld>
            <a:endParaRPr lang="da-DK"/>
          </a:p>
        </p:txBody>
      </p:sp>
    </p:spTree>
    <p:extLst>
      <p:ext uri="{BB962C8B-B14F-4D97-AF65-F5344CB8AC3E}">
        <p14:creationId xmlns:p14="http://schemas.microsoft.com/office/powerpoint/2010/main" val="144177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Indhold simp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53151"/>
            <a:ext cx="10658475" cy="4900036"/>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780660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Indhold og foto højr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6666297" y="0"/>
            <a:ext cx="5525703"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4" y="1234281"/>
            <a:ext cx="4970846"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4" y="2216151"/>
            <a:ext cx="4970846"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3473038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kstslide med én kolonne">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539999" y="540000"/>
            <a:ext cx="11108627" cy="817745"/>
          </a:xfrm>
          <a:prstGeom prst="rect">
            <a:avLst/>
          </a:prstGeom>
        </p:spPr>
        <p:txBody>
          <a:bodyPr wrap="square" lIns="0" tIns="0" rIns="0" bIns="0" anchor="t" anchorCtr="0">
            <a:noAutofit/>
          </a:bodyPr>
          <a:lstStyle>
            <a:lvl1pPr algn="l">
              <a:lnSpc>
                <a:spcPts val="5000"/>
              </a:lnSpc>
              <a:defRPr sz="4400" b="1" i="0" baseline="0">
                <a:solidFill>
                  <a:schemeClr val="tx1"/>
                </a:solidFill>
                <a:latin typeface="Proxima Nova Black" panose="02000506030000020004" pitchFamily="2" charset="0"/>
                <a:ea typeface="Source Sans Pro" charset="0"/>
                <a:cs typeface="Arial" panose="020B0604020202020204" pitchFamily="34" charset="0"/>
              </a:defRPr>
            </a:lvl1pPr>
          </a:lstStyle>
          <a:p>
            <a:r>
              <a:rPr lang="da-DK" dirty="0"/>
              <a:t>Skriv overskrift  her</a:t>
            </a:r>
            <a:br>
              <a:rPr lang="da-DK" dirty="0"/>
            </a:br>
            <a:endParaRPr lang="da-DK" dirty="0"/>
          </a:p>
        </p:txBody>
      </p:sp>
      <p:sp>
        <p:nvSpPr>
          <p:cNvPr id="9" name="Text Placeholder 2">
            <a:extLst>
              <a:ext uri="{FF2B5EF4-FFF2-40B4-BE49-F238E27FC236}">
                <a16:creationId xmlns:a16="http://schemas.microsoft.com/office/drawing/2014/main" id="{8269171B-3743-2640-938F-29D81FB63488}"/>
              </a:ext>
            </a:extLst>
          </p:cNvPr>
          <p:cNvSpPr>
            <a:spLocks noGrp="1"/>
          </p:cNvSpPr>
          <p:nvPr>
            <p:ph type="body" sz="quarter" idx="10"/>
          </p:nvPr>
        </p:nvSpPr>
        <p:spPr>
          <a:xfrm>
            <a:off x="539750" y="1500188"/>
            <a:ext cx="11109325" cy="4433887"/>
          </a:xfrm>
        </p:spPr>
        <p:txBody>
          <a:bodyPr/>
          <a:lstStyle>
            <a:lvl1pPr marL="360000" indent="-360000">
              <a:defRPr/>
            </a:lvl1pPr>
            <a:lvl2pPr marL="721800" indent="-360000">
              <a:defRPr/>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06778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elslide 1">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06069CE7-8B5A-105C-3D55-BB831895BF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1009650"/>
            <a:ext cx="9144000" cy="1143000"/>
          </a:xfrm>
        </p:spPr>
        <p:txBody>
          <a:bodyPr anchor="b" anchorCtr="0"/>
          <a:lstStyle>
            <a:lvl1pPr algn="l">
              <a:lnSpc>
                <a:spcPct val="80000"/>
              </a:lnSpc>
              <a:defRPr sz="7500"/>
            </a:lvl1pPr>
          </a:lstStyle>
          <a:p>
            <a:r>
              <a:rPr lang="da-DK" dirty="0"/>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2198688"/>
            <a:ext cx="9144000" cy="8239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4213225"/>
            <a:ext cx="3009900" cy="307975"/>
          </a:xfrm>
        </p:spPr>
        <p:txBody>
          <a:bodyPr/>
          <a:lstStyle>
            <a:lvl1pPr marL="0" indent="0">
              <a:buNone/>
              <a:defRPr sz="2100">
                <a:solidFill>
                  <a:schemeClr val="bg1"/>
                </a:solidFill>
                <a:latin typeface="+mj-lt"/>
              </a:defRPr>
            </a:lvl1pPr>
          </a:lstStyle>
          <a:p>
            <a:pPr lvl="0"/>
            <a:r>
              <a:rPr lang="da-DK" dirty="0"/>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4535487"/>
            <a:ext cx="3009900" cy="307975"/>
          </a:xfrm>
        </p:spPr>
        <p:txBody>
          <a:bodyPr/>
          <a:lstStyle>
            <a:lvl1pPr marL="0" indent="0">
              <a:buNone/>
              <a:defRPr sz="2100" cap="all" baseline="0">
                <a:solidFill>
                  <a:schemeClr val="bg1"/>
                </a:solidFill>
                <a:latin typeface="+mj-lt"/>
              </a:defRPr>
            </a:lvl1pPr>
          </a:lstStyle>
          <a:p>
            <a:pPr lvl="0"/>
            <a:r>
              <a:rPr lang="da-DK" dirty="0"/>
              <a:t>Dato 05.01.24</a:t>
            </a:r>
          </a:p>
        </p:txBody>
      </p:sp>
      <p:sp>
        <p:nvSpPr>
          <p:cNvPr id="5" name="Kombinationstegning: figur 4">
            <a:extLst>
              <a:ext uri="{FF2B5EF4-FFF2-40B4-BE49-F238E27FC236}">
                <a16:creationId xmlns:a16="http://schemas.microsoft.com/office/drawing/2014/main" id="{7B3D0794-0573-5552-CE81-4F0B39BFC65D}"/>
              </a:ext>
            </a:extLst>
          </p:cNvPr>
          <p:cNvSpPr/>
          <p:nvPr userDrawn="1"/>
        </p:nvSpPr>
        <p:spPr>
          <a:xfrm>
            <a:off x="762000" y="5486400"/>
            <a:ext cx="1447800" cy="996950"/>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4020683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slide 2">
    <p:spTree>
      <p:nvGrpSpPr>
        <p:cNvPr id="1" name=""/>
        <p:cNvGrpSpPr/>
        <p:nvPr/>
      </p:nvGrpSpPr>
      <p:grpSpPr>
        <a:xfrm>
          <a:off x="0" y="0"/>
          <a:ext cx="0" cy="0"/>
          <a:chOff x="0" y="0"/>
          <a:chExt cx="0" cy="0"/>
        </a:xfrm>
      </p:grpSpPr>
      <p:sp>
        <p:nvSpPr>
          <p:cNvPr id="4" name="Kombinationstegning: figur 3">
            <a:extLst>
              <a:ext uri="{FF2B5EF4-FFF2-40B4-BE49-F238E27FC236}">
                <a16:creationId xmlns:a16="http://schemas.microsoft.com/office/drawing/2014/main" id="{2A30B7E8-9BBF-A0B5-7845-0FC2E55591EB}"/>
              </a:ext>
            </a:extLst>
          </p:cNvPr>
          <p:cNvSpPr/>
          <p:nvPr userDrawn="1"/>
        </p:nvSpPr>
        <p:spPr>
          <a:xfrm>
            <a:off x="9977438" y="5486400"/>
            <a:ext cx="1447800" cy="996950"/>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404813"/>
            <a:ext cx="9144000" cy="3463864"/>
          </a:xfrm>
        </p:spPr>
        <p:txBody>
          <a:bodyPr anchor="b" anchorCtr="0"/>
          <a:lstStyle>
            <a:lvl1pPr algn="l">
              <a:lnSpc>
                <a:spcPct val="80000"/>
              </a:lnSpc>
              <a:defRPr sz="7500"/>
            </a:lvl1pPr>
          </a:lstStyle>
          <a:p>
            <a:r>
              <a:rPr lang="da-DK" dirty="0"/>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3914715"/>
            <a:ext cx="9144000" cy="8239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5887497"/>
            <a:ext cx="3009900" cy="307975"/>
          </a:xfrm>
        </p:spPr>
        <p:txBody>
          <a:bodyPr/>
          <a:lstStyle>
            <a:lvl1pPr marL="0" indent="0">
              <a:buNone/>
              <a:defRPr sz="2100">
                <a:solidFill>
                  <a:schemeClr val="accent1">
                    <a:lumMod val="60000"/>
                    <a:lumOff val="40000"/>
                  </a:schemeClr>
                </a:solidFill>
                <a:latin typeface="+mn-lt"/>
              </a:defRPr>
            </a:lvl1pPr>
          </a:lstStyle>
          <a:p>
            <a:pPr lvl="0"/>
            <a:r>
              <a:rPr lang="da-DK" dirty="0"/>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6209759"/>
            <a:ext cx="3009900" cy="307975"/>
          </a:xfrm>
        </p:spPr>
        <p:txBody>
          <a:bodyPr/>
          <a:lstStyle>
            <a:lvl1pPr marL="0" indent="0">
              <a:buNone/>
              <a:defRPr sz="2100" cap="all" baseline="0">
                <a:solidFill>
                  <a:schemeClr val="accent1">
                    <a:lumMod val="60000"/>
                    <a:lumOff val="40000"/>
                  </a:schemeClr>
                </a:solidFill>
                <a:latin typeface="+mn-lt"/>
              </a:defRPr>
            </a:lvl1pPr>
          </a:lstStyle>
          <a:p>
            <a:pPr lvl="0"/>
            <a:r>
              <a:rPr lang="da-DK" dirty="0"/>
              <a:t>Dato 05.01.24</a:t>
            </a:r>
          </a:p>
        </p:txBody>
      </p:sp>
    </p:spTree>
    <p:extLst>
      <p:ext uri="{BB962C8B-B14F-4D97-AF65-F5344CB8AC3E}">
        <p14:creationId xmlns:p14="http://schemas.microsoft.com/office/powerpoint/2010/main" val="837123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slide 3">
    <p:spTree>
      <p:nvGrpSpPr>
        <p:cNvPr id="1" name=""/>
        <p:cNvGrpSpPr/>
        <p:nvPr/>
      </p:nvGrpSpPr>
      <p:grpSpPr>
        <a:xfrm>
          <a:off x="0" y="0"/>
          <a:ext cx="0" cy="0"/>
          <a:chOff x="0" y="0"/>
          <a:chExt cx="0" cy="0"/>
        </a:xfrm>
      </p:grpSpPr>
      <p:sp>
        <p:nvSpPr>
          <p:cNvPr id="5" name="Kombinationstegning: figur 4">
            <a:extLst>
              <a:ext uri="{FF2B5EF4-FFF2-40B4-BE49-F238E27FC236}">
                <a16:creationId xmlns:a16="http://schemas.microsoft.com/office/drawing/2014/main" id="{F0B733AB-68A8-C234-9A5A-4455A9AC2C1A}"/>
              </a:ext>
            </a:extLst>
          </p:cNvPr>
          <p:cNvSpPr/>
          <p:nvPr userDrawn="1"/>
        </p:nvSpPr>
        <p:spPr>
          <a:xfrm>
            <a:off x="766763" y="5486400"/>
            <a:ext cx="1447800" cy="996950"/>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4" name="Pladsholder til billede 7">
            <a:extLst>
              <a:ext uri="{FF2B5EF4-FFF2-40B4-BE49-F238E27FC236}">
                <a16:creationId xmlns:a16="http://schemas.microsoft.com/office/drawing/2014/main" id="{2B3B261F-7A69-657E-86BB-0DFB03D56C34}"/>
              </a:ext>
            </a:extLst>
          </p:cNvPr>
          <p:cNvSpPr>
            <a:spLocks noGrp="1"/>
          </p:cNvSpPr>
          <p:nvPr>
            <p:ph type="pic" sz="quarter" idx="15" hasCustomPrompt="1"/>
          </p:nvPr>
        </p:nvSpPr>
        <p:spPr>
          <a:xfrm>
            <a:off x="7505877" y="0"/>
            <a:ext cx="4686123"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62000" y="2286000"/>
            <a:ext cx="6498609" cy="1143000"/>
          </a:xfrm>
        </p:spPr>
        <p:txBody>
          <a:bodyPr anchor="b" anchorCtr="0"/>
          <a:lstStyle>
            <a:lvl1pPr algn="l">
              <a:lnSpc>
                <a:spcPct val="80000"/>
              </a:lnSpc>
              <a:defRPr sz="6500"/>
            </a:lvl1pPr>
          </a:lstStyle>
          <a:p>
            <a:r>
              <a:rPr lang="da-DK" dirty="0"/>
              <a:t>Overskrift</a:t>
            </a:r>
          </a:p>
        </p:txBody>
      </p:sp>
      <p:sp>
        <p:nvSpPr>
          <p:cNvPr id="3" name="Undertitel 2">
            <a:extLst>
              <a:ext uri="{FF2B5EF4-FFF2-40B4-BE49-F238E27FC236}">
                <a16:creationId xmlns:a16="http://schemas.microsoft.com/office/drawing/2014/main" id="{DA9C1770-3067-1C53-228B-1F5CC0F074CC}"/>
              </a:ext>
            </a:extLst>
          </p:cNvPr>
          <p:cNvSpPr>
            <a:spLocks noGrp="1"/>
          </p:cNvSpPr>
          <p:nvPr>
            <p:ph type="subTitle" idx="1"/>
          </p:nvPr>
        </p:nvSpPr>
        <p:spPr>
          <a:xfrm>
            <a:off x="762000" y="3475038"/>
            <a:ext cx="6498609" cy="7016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0" name="Pladsholder til tekst 9">
            <a:extLst>
              <a:ext uri="{FF2B5EF4-FFF2-40B4-BE49-F238E27FC236}">
                <a16:creationId xmlns:a16="http://schemas.microsoft.com/office/drawing/2014/main" id="{BEB629A7-FFA0-E585-D663-514D985FB947}"/>
              </a:ext>
            </a:extLst>
          </p:cNvPr>
          <p:cNvSpPr>
            <a:spLocks noGrp="1"/>
          </p:cNvSpPr>
          <p:nvPr>
            <p:ph type="body" sz="quarter" idx="13" hasCustomPrompt="1"/>
          </p:nvPr>
        </p:nvSpPr>
        <p:spPr>
          <a:xfrm>
            <a:off x="762000" y="4630677"/>
            <a:ext cx="3009900" cy="307975"/>
          </a:xfrm>
        </p:spPr>
        <p:txBody>
          <a:bodyPr/>
          <a:lstStyle>
            <a:lvl1pPr marL="0" indent="0">
              <a:buNone/>
              <a:defRPr sz="2100">
                <a:solidFill>
                  <a:schemeClr val="accent1">
                    <a:lumMod val="60000"/>
                    <a:lumOff val="40000"/>
                  </a:schemeClr>
                </a:solidFill>
                <a:latin typeface="+mn-lt"/>
              </a:defRPr>
            </a:lvl1pPr>
          </a:lstStyle>
          <a:p>
            <a:pPr lvl="0"/>
            <a:r>
              <a:rPr lang="da-DK" dirty="0"/>
              <a:t>Navn Navnesen</a:t>
            </a:r>
          </a:p>
        </p:txBody>
      </p:sp>
      <p:sp>
        <p:nvSpPr>
          <p:cNvPr id="11" name="Pladsholder til tekst 9">
            <a:extLst>
              <a:ext uri="{FF2B5EF4-FFF2-40B4-BE49-F238E27FC236}">
                <a16:creationId xmlns:a16="http://schemas.microsoft.com/office/drawing/2014/main" id="{0EA327A1-AEEB-6BE3-5A2C-0900D0F90581}"/>
              </a:ext>
            </a:extLst>
          </p:cNvPr>
          <p:cNvSpPr>
            <a:spLocks noGrp="1"/>
          </p:cNvSpPr>
          <p:nvPr>
            <p:ph type="body" sz="quarter" idx="14" hasCustomPrompt="1"/>
          </p:nvPr>
        </p:nvSpPr>
        <p:spPr>
          <a:xfrm>
            <a:off x="762000" y="4952939"/>
            <a:ext cx="3009900" cy="307975"/>
          </a:xfrm>
        </p:spPr>
        <p:txBody>
          <a:bodyPr/>
          <a:lstStyle>
            <a:lvl1pPr marL="0" indent="0">
              <a:buNone/>
              <a:defRPr sz="2100" cap="all" baseline="0">
                <a:solidFill>
                  <a:schemeClr val="accent1">
                    <a:lumMod val="60000"/>
                    <a:lumOff val="40000"/>
                  </a:schemeClr>
                </a:solidFill>
                <a:latin typeface="+mn-lt"/>
              </a:defRPr>
            </a:lvl1pPr>
          </a:lstStyle>
          <a:p>
            <a:pPr lvl="0"/>
            <a:r>
              <a:rPr lang="da-DK" dirty="0"/>
              <a:t>Dato 05.01.24</a:t>
            </a:r>
          </a:p>
        </p:txBody>
      </p:sp>
    </p:spTree>
    <p:extLst>
      <p:ext uri="{BB962C8B-B14F-4D97-AF65-F5344CB8AC3E}">
        <p14:creationId xmlns:p14="http://schemas.microsoft.com/office/powerpoint/2010/main" val="2952702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kriv selv">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304B8-4A27-83AD-A031-4D07DFA1CD58}"/>
              </a:ext>
            </a:extLst>
          </p:cNvPr>
          <p:cNvSpPr>
            <a:spLocks noGrp="1"/>
          </p:cNvSpPr>
          <p:nvPr>
            <p:ph type="ctrTitle" hasCustomPrompt="1"/>
          </p:nvPr>
        </p:nvSpPr>
        <p:spPr>
          <a:xfrm>
            <a:off x="743457" y="1633018"/>
            <a:ext cx="4016188" cy="1143000"/>
          </a:xfrm>
        </p:spPr>
        <p:txBody>
          <a:bodyPr anchor="b" anchorCtr="0"/>
          <a:lstStyle>
            <a:lvl1pPr algn="l">
              <a:lnSpc>
                <a:spcPct val="80000"/>
              </a:lnSpc>
              <a:defRPr sz="5400"/>
            </a:lvl1pPr>
          </a:lstStyle>
          <a:p>
            <a:r>
              <a:rPr lang="da-DK" dirty="0"/>
              <a:t>Skriv selv</a:t>
            </a:r>
          </a:p>
        </p:txBody>
      </p:sp>
      <p:sp>
        <p:nvSpPr>
          <p:cNvPr id="6" name="Pladsholder til tekst 17">
            <a:extLst>
              <a:ext uri="{FF2B5EF4-FFF2-40B4-BE49-F238E27FC236}">
                <a16:creationId xmlns:a16="http://schemas.microsoft.com/office/drawing/2014/main" id="{C17F43F2-9E8B-9F6A-2506-002BF2AD1FE8}"/>
              </a:ext>
            </a:extLst>
          </p:cNvPr>
          <p:cNvSpPr>
            <a:spLocks noGrp="1"/>
          </p:cNvSpPr>
          <p:nvPr>
            <p:ph type="body" sz="quarter" idx="16" hasCustomPrompt="1"/>
          </p:nvPr>
        </p:nvSpPr>
        <p:spPr>
          <a:xfrm>
            <a:off x="6319996" y="1960776"/>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7" name="Pladsholder til tekst 17">
            <a:extLst>
              <a:ext uri="{FF2B5EF4-FFF2-40B4-BE49-F238E27FC236}">
                <a16:creationId xmlns:a16="http://schemas.microsoft.com/office/drawing/2014/main" id="{64340D38-B50A-EE6A-132C-2BEB7AFA3BFC}"/>
              </a:ext>
            </a:extLst>
          </p:cNvPr>
          <p:cNvSpPr>
            <a:spLocks noGrp="1"/>
          </p:cNvSpPr>
          <p:nvPr>
            <p:ph type="body" sz="quarter" idx="17" hasCustomPrompt="1"/>
          </p:nvPr>
        </p:nvSpPr>
        <p:spPr>
          <a:xfrm>
            <a:off x="4983640" y="1960776"/>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8" name="Pladsholder til tekst 17">
            <a:extLst>
              <a:ext uri="{FF2B5EF4-FFF2-40B4-BE49-F238E27FC236}">
                <a16:creationId xmlns:a16="http://schemas.microsoft.com/office/drawing/2014/main" id="{FEEB9296-6670-0EBB-9CE7-CDE11246FE71}"/>
              </a:ext>
            </a:extLst>
          </p:cNvPr>
          <p:cNvSpPr>
            <a:spLocks noGrp="1"/>
          </p:cNvSpPr>
          <p:nvPr>
            <p:ph type="body" sz="quarter" idx="18" hasCustomPrompt="1"/>
          </p:nvPr>
        </p:nvSpPr>
        <p:spPr>
          <a:xfrm>
            <a:off x="6319996" y="2776018"/>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9" name="Pladsholder til tekst 17">
            <a:extLst>
              <a:ext uri="{FF2B5EF4-FFF2-40B4-BE49-F238E27FC236}">
                <a16:creationId xmlns:a16="http://schemas.microsoft.com/office/drawing/2014/main" id="{D085AC49-C9D3-35D5-5F9F-772BBF1F6B6A}"/>
              </a:ext>
            </a:extLst>
          </p:cNvPr>
          <p:cNvSpPr>
            <a:spLocks noGrp="1"/>
          </p:cNvSpPr>
          <p:nvPr>
            <p:ph type="body" sz="quarter" idx="19" hasCustomPrompt="1"/>
          </p:nvPr>
        </p:nvSpPr>
        <p:spPr>
          <a:xfrm>
            <a:off x="4983640" y="2776018"/>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2" name="Pladsholder til tekst 17">
            <a:extLst>
              <a:ext uri="{FF2B5EF4-FFF2-40B4-BE49-F238E27FC236}">
                <a16:creationId xmlns:a16="http://schemas.microsoft.com/office/drawing/2014/main" id="{604AE8ED-5982-E75B-E5B5-518B4FC6386F}"/>
              </a:ext>
            </a:extLst>
          </p:cNvPr>
          <p:cNvSpPr>
            <a:spLocks noGrp="1"/>
          </p:cNvSpPr>
          <p:nvPr>
            <p:ph type="body" sz="quarter" idx="20" hasCustomPrompt="1"/>
          </p:nvPr>
        </p:nvSpPr>
        <p:spPr>
          <a:xfrm>
            <a:off x="6319996" y="3591260"/>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3" name="Pladsholder til tekst 17">
            <a:extLst>
              <a:ext uri="{FF2B5EF4-FFF2-40B4-BE49-F238E27FC236}">
                <a16:creationId xmlns:a16="http://schemas.microsoft.com/office/drawing/2014/main" id="{3E1719CE-6B6E-B09C-D836-713E41AB2B10}"/>
              </a:ext>
            </a:extLst>
          </p:cNvPr>
          <p:cNvSpPr>
            <a:spLocks noGrp="1"/>
          </p:cNvSpPr>
          <p:nvPr>
            <p:ph type="body" sz="quarter" idx="21" hasCustomPrompt="1"/>
          </p:nvPr>
        </p:nvSpPr>
        <p:spPr>
          <a:xfrm>
            <a:off x="4983640" y="3591260"/>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4" name="Pladsholder til tekst 17">
            <a:extLst>
              <a:ext uri="{FF2B5EF4-FFF2-40B4-BE49-F238E27FC236}">
                <a16:creationId xmlns:a16="http://schemas.microsoft.com/office/drawing/2014/main" id="{DB6B8767-4072-FFE8-5DD9-2351E1D6BF30}"/>
              </a:ext>
            </a:extLst>
          </p:cNvPr>
          <p:cNvSpPr>
            <a:spLocks noGrp="1"/>
          </p:cNvSpPr>
          <p:nvPr>
            <p:ph type="body" sz="quarter" idx="22" hasCustomPrompt="1"/>
          </p:nvPr>
        </p:nvSpPr>
        <p:spPr>
          <a:xfrm>
            <a:off x="6319996" y="4406502"/>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5" name="Pladsholder til tekst 17">
            <a:extLst>
              <a:ext uri="{FF2B5EF4-FFF2-40B4-BE49-F238E27FC236}">
                <a16:creationId xmlns:a16="http://schemas.microsoft.com/office/drawing/2014/main" id="{A40AA27A-61D0-2A56-8FFB-D54816E19B10}"/>
              </a:ext>
            </a:extLst>
          </p:cNvPr>
          <p:cNvSpPr>
            <a:spLocks noGrp="1"/>
          </p:cNvSpPr>
          <p:nvPr>
            <p:ph type="body" sz="quarter" idx="23" hasCustomPrompt="1"/>
          </p:nvPr>
        </p:nvSpPr>
        <p:spPr>
          <a:xfrm>
            <a:off x="4983640" y="4406502"/>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6" name="Pladsholder til tekst 17">
            <a:extLst>
              <a:ext uri="{FF2B5EF4-FFF2-40B4-BE49-F238E27FC236}">
                <a16:creationId xmlns:a16="http://schemas.microsoft.com/office/drawing/2014/main" id="{AC3FE04E-8CFB-4B6E-0AB7-0F316E5761C9}"/>
              </a:ext>
            </a:extLst>
          </p:cNvPr>
          <p:cNvSpPr>
            <a:spLocks noGrp="1"/>
          </p:cNvSpPr>
          <p:nvPr>
            <p:ph type="body" sz="quarter" idx="24" hasCustomPrompt="1"/>
          </p:nvPr>
        </p:nvSpPr>
        <p:spPr>
          <a:xfrm>
            <a:off x="6319996" y="5221744"/>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7" name="Pladsholder til tekst 17">
            <a:extLst>
              <a:ext uri="{FF2B5EF4-FFF2-40B4-BE49-F238E27FC236}">
                <a16:creationId xmlns:a16="http://schemas.microsoft.com/office/drawing/2014/main" id="{C4B5964A-6F7F-4453-64BC-C90C7E410BA1}"/>
              </a:ext>
            </a:extLst>
          </p:cNvPr>
          <p:cNvSpPr>
            <a:spLocks noGrp="1"/>
          </p:cNvSpPr>
          <p:nvPr>
            <p:ph type="body" sz="quarter" idx="25" hasCustomPrompt="1"/>
          </p:nvPr>
        </p:nvSpPr>
        <p:spPr>
          <a:xfrm>
            <a:off x="4983640" y="5221744"/>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Tree>
    <p:extLst>
      <p:ext uri="{BB962C8B-B14F-4D97-AF65-F5344CB8AC3E}">
        <p14:creationId xmlns:p14="http://schemas.microsoft.com/office/powerpoint/2010/main" val="4243451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EA826FA-4FCF-735A-51D8-4E7822388240}"/>
              </a:ext>
            </a:extLst>
          </p:cNvPr>
          <p:cNvSpPr>
            <a:spLocks noGrp="1"/>
          </p:cNvSpPr>
          <p:nvPr>
            <p:ph type="dt" sz="half" idx="10"/>
          </p:nvPr>
        </p:nvSpPr>
        <p:spPr/>
        <p:txBody>
          <a:bodyPr/>
          <a:lstStyle/>
          <a:p>
            <a:fld id="{53A7D8A8-1935-450C-B452-6412B47C2519}" type="datetimeFigureOut">
              <a:rPr lang="da-DK" smtClean="0"/>
              <a:pPr/>
              <a:t>03-02-2025</a:t>
            </a:fld>
            <a:endParaRPr lang="da-DK" dirty="0"/>
          </a:p>
        </p:txBody>
      </p:sp>
      <p:sp>
        <p:nvSpPr>
          <p:cNvPr id="4" name="Pladsholder til sidefod 3">
            <a:extLst>
              <a:ext uri="{FF2B5EF4-FFF2-40B4-BE49-F238E27FC236}">
                <a16:creationId xmlns:a16="http://schemas.microsoft.com/office/drawing/2014/main" id="{AE234210-A74A-283D-B3FE-0FE08EE8DCF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9CEC077-E2CF-18E4-538A-4AAA27817084}"/>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
        <p:nvSpPr>
          <p:cNvPr id="6" name="Tekstfelt 5">
            <a:extLst>
              <a:ext uri="{FF2B5EF4-FFF2-40B4-BE49-F238E27FC236}">
                <a16:creationId xmlns:a16="http://schemas.microsoft.com/office/drawing/2014/main" id="{13A3FCB4-13B6-EAC3-3BB2-D2B5748F1ED0}"/>
              </a:ext>
            </a:extLst>
          </p:cNvPr>
          <p:cNvSpPr txBox="1"/>
          <p:nvPr userDrawn="1"/>
        </p:nvSpPr>
        <p:spPr>
          <a:xfrm>
            <a:off x="766763" y="1724066"/>
            <a:ext cx="3182112" cy="1033681"/>
          </a:xfrm>
          <a:prstGeom prst="rect">
            <a:avLst/>
          </a:prstGeom>
        </p:spPr>
        <p:txBody>
          <a:bodyPr wrap="square" lIns="0" tIns="0" rIns="0" bIns="0" rtlCol="0">
            <a:spAutoFit/>
          </a:bodyPr>
          <a:lstStyle/>
          <a:p>
            <a:pPr marL="0" indent="0" algn="l" defTabSz="914309">
              <a:lnSpc>
                <a:spcPct val="120000"/>
              </a:lnSpc>
              <a:spcBef>
                <a:spcPts val="1000"/>
              </a:spcBef>
              <a:buNone/>
            </a:pPr>
            <a:r>
              <a:rPr lang="da-DK" sz="6000" kern="1200" spc="-50" baseline="0" dirty="0">
                <a:solidFill>
                  <a:schemeClr val="accent1"/>
                </a:solidFill>
                <a:latin typeface="+mj-lt"/>
                <a:ea typeface="+mj-ea"/>
                <a:cs typeface="+mj-cs"/>
              </a:rPr>
              <a:t>Agenda</a:t>
            </a:r>
          </a:p>
        </p:txBody>
      </p:sp>
      <p:sp>
        <p:nvSpPr>
          <p:cNvPr id="18" name="Pladsholder til tekst 17">
            <a:extLst>
              <a:ext uri="{FF2B5EF4-FFF2-40B4-BE49-F238E27FC236}">
                <a16:creationId xmlns:a16="http://schemas.microsoft.com/office/drawing/2014/main" id="{B8788C52-DF08-76F4-4E13-DAEA92FFA559}"/>
              </a:ext>
            </a:extLst>
          </p:cNvPr>
          <p:cNvSpPr>
            <a:spLocks noGrp="1"/>
          </p:cNvSpPr>
          <p:nvPr>
            <p:ph type="body" sz="quarter" idx="16" hasCustomPrompt="1"/>
          </p:nvPr>
        </p:nvSpPr>
        <p:spPr>
          <a:xfrm>
            <a:off x="6319996" y="1960776"/>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9" name="Pladsholder til tekst 17">
            <a:extLst>
              <a:ext uri="{FF2B5EF4-FFF2-40B4-BE49-F238E27FC236}">
                <a16:creationId xmlns:a16="http://schemas.microsoft.com/office/drawing/2014/main" id="{22B5497B-06C5-F6D6-4978-B768C9E77239}"/>
              </a:ext>
            </a:extLst>
          </p:cNvPr>
          <p:cNvSpPr>
            <a:spLocks noGrp="1"/>
          </p:cNvSpPr>
          <p:nvPr>
            <p:ph type="body" sz="quarter" idx="17" hasCustomPrompt="1"/>
          </p:nvPr>
        </p:nvSpPr>
        <p:spPr>
          <a:xfrm>
            <a:off x="4983640" y="1960776"/>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2" name="Pladsholder til tekst 17">
            <a:extLst>
              <a:ext uri="{FF2B5EF4-FFF2-40B4-BE49-F238E27FC236}">
                <a16:creationId xmlns:a16="http://schemas.microsoft.com/office/drawing/2014/main" id="{9C119265-5723-A124-12E0-CBD089A10D17}"/>
              </a:ext>
            </a:extLst>
          </p:cNvPr>
          <p:cNvSpPr>
            <a:spLocks noGrp="1"/>
          </p:cNvSpPr>
          <p:nvPr>
            <p:ph type="body" sz="quarter" idx="18" hasCustomPrompt="1"/>
          </p:nvPr>
        </p:nvSpPr>
        <p:spPr>
          <a:xfrm>
            <a:off x="6319996" y="2776018"/>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7" name="Pladsholder til tekst 17">
            <a:extLst>
              <a:ext uri="{FF2B5EF4-FFF2-40B4-BE49-F238E27FC236}">
                <a16:creationId xmlns:a16="http://schemas.microsoft.com/office/drawing/2014/main" id="{4935C59A-EC21-560A-9448-F14F7721E00D}"/>
              </a:ext>
            </a:extLst>
          </p:cNvPr>
          <p:cNvSpPr>
            <a:spLocks noGrp="1"/>
          </p:cNvSpPr>
          <p:nvPr>
            <p:ph type="body" sz="quarter" idx="19" hasCustomPrompt="1"/>
          </p:nvPr>
        </p:nvSpPr>
        <p:spPr>
          <a:xfrm>
            <a:off x="4983640" y="2776018"/>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8" name="Pladsholder til tekst 17">
            <a:extLst>
              <a:ext uri="{FF2B5EF4-FFF2-40B4-BE49-F238E27FC236}">
                <a16:creationId xmlns:a16="http://schemas.microsoft.com/office/drawing/2014/main" id="{D0331BBF-F711-A898-6599-416D4C31966F}"/>
              </a:ext>
            </a:extLst>
          </p:cNvPr>
          <p:cNvSpPr>
            <a:spLocks noGrp="1"/>
          </p:cNvSpPr>
          <p:nvPr>
            <p:ph type="body" sz="quarter" idx="20" hasCustomPrompt="1"/>
          </p:nvPr>
        </p:nvSpPr>
        <p:spPr>
          <a:xfrm>
            <a:off x="6319996" y="3591260"/>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9" name="Pladsholder til tekst 17">
            <a:extLst>
              <a:ext uri="{FF2B5EF4-FFF2-40B4-BE49-F238E27FC236}">
                <a16:creationId xmlns:a16="http://schemas.microsoft.com/office/drawing/2014/main" id="{F438FBCC-1507-A849-EBB8-C0873D3CA386}"/>
              </a:ext>
            </a:extLst>
          </p:cNvPr>
          <p:cNvSpPr>
            <a:spLocks noGrp="1"/>
          </p:cNvSpPr>
          <p:nvPr>
            <p:ph type="body" sz="quarter" idx="21" hasCustomPrompt="1"/>
          </p:nvPr>
        </p:nvSpPr>
        <p:spPr>
          <a:xfrm>
            <a:off x="4983640" y="3591260"/>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0" name="Pladsholder til tekst 17">
            <a:extLst>
              <a:ext uri="{FF2B5EF4-FFF2-40B4-BE49-F238E27FC236}">
                <a16:creationId xmlns:a16="http://schemas.microsoft.com/office/drawing/2014/main" id="{21EC2F4D-7FD4-090D-7654-901DE5661D5D}"/>
              </a:ext>
            </a:extLst>
          </p:cNvPr>
          <p:cNvSpPr>
            <a:spLocks noGrp="1"/>
          </p:cNvSpPr>
          <p:nvPr>
            <p:ph type="body" sz="quarter" idx="22" hasCustomPrompt="1"/>
          </p:nvPr>
        </p:nvSpPr>
        <p:spPr>
          <a:xfrm>
            <a:off x="6319996" y="4406502"/>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1" name="Pladsholder til tekst 17">
            <a:extLst>
              <a:ext uri="{FF2B5EF4-FFF2-40B4-BE49-F238E27FC236}">
                <a16:creationId xmlns:a16="http://schemas.microsoft.com/office/drawing/2014/main" id="{D4207BE7-017F-32E2-A21A-5FB827F2351A}"/>
              </a:ext>
            </a:extLst>
          </p:cNvPr>
          <p:cNvSpPr>
            <a:spLocks noGrp="1"/>
          </p:cNvSpPr>
          <p:nvPr>
            <p:ph type="body" sz="quarter" idx="23" hasCustomPrompt="1"/>
          </p:nvPr>
        </p:nvSpPr>
        <p:spPr>
          <a:xfrm>
            <a:off x="4983640" y="4406502"/>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2" name="Pladsholder til tekst 17">
            <a:extLst>
              <a:ext uri="{FF2B5EF4-FFF2-40B4-BE49-F238E27FC236}">
                <a16:creationId xmlns:a16="http://schemas.microsoft.com/office/drawing/2014/main" id="{85D19F66-116C-F422-DE4F-A4D2710CE2CB}"/>
              </a:ext>
            </a:extLst>
          </p:cNvPr>
          <p:cNvSpPr>
            <a:spLocks noGrp="1"/>
          </p:cNvSpPr>
          <p:nvPr>
            <p:ph type="body" sz="quarter" idx="24" hasCustomPrompt="1"/>
          </p:nvPr>
        </p:nvSpPr>
        <p:spPr>
          <a:xfrm>
            <a:off x="6319996" y="5221744"/>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3" name="Pladsholder til tekst 17">
            <a:extLst>
              <a:ext uri="{FF2B5EF4-FFF2-40B4-BE49-F238E27FC236}">
                <a16:creationId xmlns:a16="http://schemas.microsoft.com/office/drawing/2014/main" id="{DD58A1BD-ED1F-5834-070B-5F9B104EBCCB}"/>
              </a:ext>
            </a:extLst>
          </p:cNvPr>
          <p:cNvSpPr>
            <a:spLocks noGrp="1"/>
          </p:cNvSpPr>
          <p:nvPr>
            <p:ph type="body" sz="quarter" idx="25" hasCustomPrompt="1"/>
          </p:nvPr>
        </p:nvSpPr>
        <p:spPr>
          <a:xfrm>
            <a:off x="4983640" y="5221744"/>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Tree>
    <p:extLst>
      <p:ext uri="{BB962C8B-B14F-4D97-AF65-F5344CB8AC3E}">
        <p14:creationId xmlns:p14="http://schemas.microsoft.com/office/powerpoint/2010/main" val="21320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dhold simp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10658475"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53151"/>
            <a:ext cx="10658475" cy="4900036"/>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2441986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rogram">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7EA826FA-4FCF-735A-51D8-4E7822388240}"/>
              </a:ext>
            </a:extLst>
          </p:cNvPr>
          <p:cNvSpPr>
            <a:spLocks noGrp="1"/>
          </p:cNvSpPr>
          <p:nvPr>
            <p:ph type="dt" sz="half" idx="10"/>
          </p:nvPr>
        </p:nvSpPr>
        <p:spPr/>
        <p:txBody>
          <a:bodyPr/>
          <a:lstStyle/>
          <a:p>
            <a:fld id="{53A7D8A8-1935-450C-B452-6412B47C2519}" type="datetimeFigureOut">
              <a:rPr lang="da-DK" smtClean="0"/>
              <a:pPr/>
              <a:t>03-02-2025</a:t>
            </a:fld>
            <a:endParaRPr lang="da-DK" dirty="0"/>
          </a:p>
        </p:txBody>
      </p:sp>
      <p:sp>
        <p:nvSpPr>
          <p:cNvPr id="4" name="Pladsholder til sidefod 3">
            <a:extLst>
              <a:ext uri="{FF2B5EF4-FFF2-40B4-BE49-F238E27FC236}">
                <a16:creationId xmlns:a16="http://schemas.microsoft.com/office/drawing/2014/main" id="{AE234210-A74A-283D-B3FE-0FE08EE8DCF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9CEC077-E2CF-18E4-538A-4AAA27817084}"/>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
        <p:nvSpPr>
          <p:cNvPr id="6" name="Tekstfelt 5">
            <a:extLst>
              <a:ext uri="{FF2B5EF4-FFF2-40B4-BE49-F238E27FC236}">
                <a16:creationId xmlns:a16="http://schemas.microsoft.com/office/drawing/2014/main" id="{13A3FCB4-13B6-EAC3-3BB2-D2B5748F1ED0}"/>
              </a:ext>
            </a:extLst>
          </p:cNvPr>
          <p:cNvSpPr txBox="1"/>
          <p:nvPr userDrawn="1"/>
        </p:nvSpPr>
        <p:spPr>
          <a:xfrm>
            <a:off x="766763" y="1724066"/>
            <a:ext cx="3768886" cy="1033681"/>
          </a:xfrm>
          <a:prstGeom prst="rect">
            <a:avLst/>
          </a:prstGeom>
        </p:spPr>
        <p:txBody>
          <a:bodyPr wrap="square" lIns="0" tIns="0" rIns="0" bIns="0" rtlCol="0">
            <a:spAutoFit/>
          </a:bodyPr>
          <a:lstStyle/>
          <a:p>
            <a:pPr marL="0" indent="0" algn="l" defTabSz="914309">
              <a:lnSpc>
                <a:spcPct val="120000"/>
              </a:lnSpc>
              <a:spcBef>
                <a:spcPts val="1000"/>
              </a:spcBef>
              <a:buNone/>
            </a:pPr>
            <a:r>
              <a:rPr lang="da-DK" sz="6000" kern="1200" spc="-50" baseline="0" dirty="0">
                <a:solidFill>
                  <a:schemeClr val="accent1"/>
                </a:solidFill>
                <a:latin typeface="+mj-lt"/>
                <a:ea typeface="+mj-ea"/>
                <a:cs typeface="+mj-cs"/>
              </a:rPr>
              <a:t>Program</a:t>
            </a:r>
          </a:p>
        </p:txBody>
      </p:sp>
      <p:sp>
        <p:nvSpPr>
          <p:cNvPr id="18" name="Pladsholder til tekst 17">
            <a:extLst>
              <a:ext uri="{FF2B5EF4-FFF2-40B4-BE49-F238E27FC236}">
                <a16:creationId xmlns:a16="http://schemas.microsoft.com/office/drawing/2014/main" id="{B8788C52-DF08-76F4-4E13-DAEA92FFA559}"/>
              </a:ext>
            </a:extLst>
          </p:cNvPr>
          <p:cNvSpPr>
            <a:spLocks noGrp="1"/>
          </p:cNvSpPr>
          <p:nvPr>
            <p:ph type="body" sz="quarter" idx="16" hasCustomPrompt="1"/>
          </p:nvPr>
        </p:nvSpPr>
        <p:spPr>
          <a:xfrm>
            <a:off x="6319996" y="1960776"/>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9" name="Pladsholder til tekst 17">
            <a:extLst>
              <a:ext uri="{FF2B5EF4-FFF2-40B4-BE49-F238E27FC236}">
                <a16:creationId xmlns:a16="http://schemas.microsoft.com/office/drawing/2014/main" id="{22B5497B-06C5-F6D6-4978-B768C9E77239}"/>
              </a:ext>
            </a:extLst>
          </p:cNvPr>
          <p:cNvSpPr>
            <a:spLocks noGrp="1"/>
          </p:cNvSpPr>
          <p:nvPr>
            <p:ph type="body" sz="quarter" idx="17" hasCustomPrompt="1"/>
          </p:nvPr>
        </p:nvSpPr>
        <p:spPr>
          <a:xfrm>
            <a:off x="4983640" y="1960776"/>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2" name="Pladsholder til tekst 17">
            <a:extLst>
              <a:ext uri="{FF2B5EF4-FFF2-40B4-BE49-F238E27FC236}">
                <a16:creationId xmlns:a16="http://schemas.microsoft.com/office/drawing/2014/main" id="{9C119265-5723-A124-12E0-CBD089A10D17}"/>
              </a:ext>
            </a:extLst>
          </p:cNvPr>
          <p:cNvSpPr>
            <a:spLocks noGrp="1"/>
          </p:cNvSpPr>
          <p:nvPr>
            <p:ph type="body" sz="quarter" idx="18" hasCustomPrompt="1"/>
          </p:nvPr>
        </p:nvSpPr>
        <p:spPr>
          <a:xfrm>
            <a:off x="6319996" y="2776018"/>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7" name="Pladsholder til tekst 17">
            <a:extLst>
              <a:ext uri="{FF2B5EF4-FFF2-40B4-BE49-F238E27FC236}">
                <a16:creationId xmlns:a16="http://schemas.microsoft.com/office/drawing/2014/main" id="{4935C59A-EC21-560A-9448-F14F7721E00D}"/>
              </a:ext>
            </a:extLst>
          </p:cNvPr>
          <p:cNvSpPr>
            <a:spLocks noGrp="1"/>
          </p:cNvSpPr>
          <p:nvPr>
            <p:ph type="body" sz="quarter" idx="19" hasCustomPrompt="1"/>
          </p:nvPr>
        </p:nvSpPr>
        <p:spPr>
          <a:xfrm>
            <a:off x="4983640" y="2776018"/>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8" name="Pladsholder til tekst 17">
            <a:extLst>
              <a:ext uri="{FF2B5EF4-FFF2-40B4-BE49-F238E27FC236}">
                <a16:creationId xmlns:a16="http://schemas.microsoft.com/office/drawing/2014/main" id="{D0331BBF-F711-A898-6599-416D4C31966F}"/>
              </a:ext>
            </a:extLst>
          </p:cNvPr>
          <p:cNvSpPr>
            <a:spLocks noGrp="1"/>
          </p:cNvSpPr>
          <p:nvPr>
            <p:ph type="body" sz="quarter" idx="20" hasCustomPrompt="1"/>
          </p:nvPr>
        </p:nvSpPr>
        <p:spPr>
          <a:xfrm>
            <a:off x="6319996" y="3591260"/>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9" name="Pladsholder til tekst 17">
            <a:extLst>
              <a:ext uri="{FF2B5EF4-FFF2-40B4-BE49-F238E27FC236}">
                <a16:creationId xmlns:a16="http://schemas.microsoft.com/office/drawing/2014/main" id="{F438FBCC-1507-A849-EBB8-C0873D3CA386}"/>
              </a:ext>
            </a:extLst>
          </p:cNvPr>
          <p:cNvSpPr>
            <a:spLocks noGrp="1"/>
          </p:cNvSpPr>
          <p:nvPr>
            <p:ph type="body" sz="quarter" idx="21" hasCustomPrompt="1"/>
          </p:nvPr>
        </p:nvSpPr>
        <p:spPr>
          <a:xfrm>
            <a:off x="4983640" y="3591260"/>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0" name="Pladsholder til tekst 17">
            <a:extLst>
              <a:ext uri="{FF2B5EF4-FFF2-40B4-BE49-F238E27FC236}">
                <a16:creationId xmlns:a16="http://schemas.microsoft.com/office/drawing/2014/main" id="{21EC2F4D-7FD4-090D-7654-901DE5661D5D}"/>
              </a:ext>
            </a:extLst>
          </p:cNvPr>
          <p:cNvSpPr>
            <a:spLocks noGrp="1"/>
          </p:cNvSpPr>
          <p:nvPr>
            <p:ph type="body" sz="quarter" idx="22" hasCustomPrompt="1"/>
          </p:nvPr>
        </p:nvSpPr>
        <p:spPr>
          <a:xfrm>
            <a:off x="6319996" y="4406502"/>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1" name="Pladsholder til tekst 17">
            <a:extLst>
              <a:ext uri="{FF2B5EF4-FFF2-40B4-BE49-F238E27FC236}">
                <a16:creationId xmlns:a16="http://schemas.microsoft.com/office/drawing/2014/main" id="{D4207BE7-017F-32E2-A21A-5FB827F2351A}"/>
              </a:ext>
            </a:extLst>
          </p:cNvPr>
          <p:cNvSpPr>
            <a:spLocks noGrp="1"/>
          </p:cNvSpPr>
          <p:nvPr>
            <p:ph type="body" sz="quarter" idx="23" hasCustomPrompt="1"/>
          </p:nvPr>
        </p:nvSpPr>
        <p:spPr>
          <a:xfrm>
            <a:off x="4983640" y="4406502"/>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
        <p:nvSpPr>
          <p:cNvPr id="12" name="Pladsholder til tekst 17">
            <a:extLst>
              <a:ext uri="{FF2B5EF4-FFF2-40B4-BE49-F238E27FC236}">
                <a16:creationId xmlns:a16="http://schemas.microsoft.com/office/drawing/2014/main" id="{85D19F66-116C-F422-DE4F-A4D2710CE2CB}"/>
              </a:ext>
            </a:extLst>
          </p:cNvPr>
          <p:cNvSpPr>
            <a:spLocks noGrp="1"/>
          </p:cNvSpPr>
          <p:nvPr>
            <p:ph type="body" sz="quarter" idx="24" hasCustomPrompt="1"/>
          </p:nvPr>
        </p:nvSpPr>
        <p:spPr>
          <a:xfrm>
            <a:off x="6319996" y="5221744"/>
            <a:ext cx="5105242" cy="627234"/>
          </a:xfrm>
        </p:spPr>
        <p:txBody>
          <a:bodyPr anchor="ctr" anchorCtr="0"/>
          <a:lstStyle>
            <a:lvl1pPr marL="0" indent="0">
              <a:buNone/>
              <a:defRPr sz="2400"/>
            </a:lvl1pPr>
          </a:lstStyle>
          <a:p>
            <a:pPr lvl="0"/>
            <a:r>
              <a:rPr lang="da-DK" dirty="0" err="1"/>
              <a:t>Lorem</a:t>
            </a:r>
            <a:r>
              <a:rPr lang="da-DK" dirty="0"/>
              <a:t> </a:t>
            </a:r>
            <a:r>
              <a:rPr lang="da-DK" dirty="0" err="1"/>
              <a:t>ipsum</a:t>
            </a:r>
            <a:endParaRPr lang="da-DK" dirty="0"/>
          </a:p>
        </p:txBody>
      </p:sp>
      <p:sp>
        <p:nvSpPr>
          <p:cNvPr id="13" name="Pladsholder til tekst 17">
            <a:extLst>
              <a:ext uri="{FF2B5EF4-FFF2-40B4-BE49-F238E27FC236}">
                <a16:creationId xmlns:a16="http://schemas.microsoft.com/office/drawing/2014/main" id="{DD58A1BD-ED1F-5834-070B-5F9B104EBCCB}"/>
              </a:ext>
            </a:extLst>
          </p:cNvPr>
          <p:cNvSpPr>
            <a:spLocks noGrp="1"/>
          </p:cNvSpPr>
          <p:nvPr>
            <p:ph type="body" sz="quarter" idx="25" hasCustomPrompt="1"/>
          </p:nvPr>
        </p:nvSpPr>
        <p:spPr>
          <a:xfrm>
            <a:off x="4983640" y="5221744"/>
            <a:ext cx="888365" cy="627234"/>
          </a:xfrm>
        </p:spPr>
        <p:txBody>
          <a:bodyPr anchor="ctr" anchorCtr="0"/>
          <a:lstStyle>
            <a:lvl1pPr marL="0" indent="0" algn="r">
              <a:buNone/>
              <a:defRPr sz="3600" b="1">
                <a:solidFill>
                  <a:schemeClr val="accent2"/>
                </a:solidFill>
                <a:latin typeface="+mj-lt"/>
              </a:defRPr>
            </a:lvl1pPr>
          </a:lstStyle>
          <a:p>
            <a:pPr lvl="0"/>
            <a:r>
              <a:rPr lang="da-DK" dirty="0"/>
              <a:t>01</a:t>
            </a:r>
          </a:p>
        </p:txBody>
      </p:sp>
    </p:spTree>
    <p:extLst>
      <p:ext uri="{BB962C8B-B14F-4D97-AF65-F5344CB8AC3E}">
        <p14:creationId xmlns:p14="http://schemas.microsoft.com/office/powerpoint/2010/main" val="2425105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Indhold simp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53151"/>
            <a:ext cx="10658475" cy="4900036"/>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264117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Indhold simpel hvi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53151"/>
            <a:ext cx="10658475" cy="4900036"/>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2903107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Indhold 2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65637"/>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8" name="Pladsholder til indhold 2">
            <a:extLst>
              <a:ext uri="{FF2B5EF4-FFF2-40B4-BE49-F238E27FC236}">
                <a16:creationId xmlns:a16="http://schemas.microsoft.com/office/drawing/2014/main" id="{FDC24E8A-B2B3-BB2E-ED2B-D3D0AF5DC52D}"/>
              </a:ext>
            </a:extLst>
          </p:cNvPr>
          <p:cNvSpPr>
            <a:spLocks noGrp="1"/>
          </p:cNvSpPr>
          <p:nvPr>
            <p:ph idx="13" hasCustomPrompt="1"/>
          </p:nvPr>
        </p:nvSpPr>
        <p:spPr>
          <a:xfrm>
            <a:off x="6540501"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Tree>
    <p:extLst>
      <p:ext uri="{BB962C8B-B14F-4D97-AF65-F5344CB8AC3E}">
        <p14:creationId xmlns:p14="http://schemas.microsoft.com/office/powerpoint/2010/main" val="1903077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dhold 2 kolonner hvi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65637"/>
            <a:ext cx="10658475"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8" name="Pladsholder til indhold 2">
            <a:extLst>
              <a:ext uri="{FF2B5EF4-FFF2-40B4-BE49-F238E27FC236}">
                <a16:creationId xmlns:a16="http://schemas.microsoft.com/office/drawing/2014/main" id="{FDC24E8A-B2B3-BB2E-ED2B-D3D0AF5DC52D}"/>
              </a:ext>
            </a:extLst>
          </p:cNvPr>
          <p:cNvSpPr>
            <a:spLocks noGrp="1"/>
          </p:cNvSpPr>
          <p:nvPr>
            <p:ph idx="13" hasCustomPrompt="1"/>
          </p:nvPr>
        </p:nvSpPr>
        <p:spPr>
          <a:xfrm>
            <a:off x="6540501" y="1547506"/>
            <a:ext cx="4878387" cy="4905681"/>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Tree>
    <p:extLst>
      <p:ext uri="{BB962C8B-B14F-4D97-AF65-F5344CB8AC3E}">
        <p14:creationId xmlns:p14="http://schemas.microsoft.com/office/powerpoint/2010/main" val="224908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Indhold og foto højr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6666297" y="0"/>
            <a:ext cx="5525703"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4" y="1234281"/>
            <a:ext cx="4970846"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4" y="2216151"/>
            <a:ext cx="4970846"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169445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ndhold og foto højre hvid">
    <p:bg>
      <p:bgPr>
        <a:solidFill>
          <a:schemeClr val="bg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6666297" y="0"/>
            <a:ext cx="5525703"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4" y="1234281"/>
            <a:ext cx="4970846"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4" y="2216151"/>
            <a:ext cx="4970846"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2618107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dhold og foto venstr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0" y="0"/>
            <a:ext cx="5462552"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6461090" y="1234281"/>
            <a:ext cx="4964148"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6461090" y="2216151"/>
            <a:ext cx="4964148"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1802848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dhold og foto venstre hvid">
    <p:bg>
      <p:bgPr>
        <a:solidFill>
          <a:schemeClr val="bg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0" y="0"/>
            <a:ext cx="5462552" cy="6858000"/>
          </a:xfrm>
        </p:spPr>
        <p:txBody>
          <a:bodyPr tIns="252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6461090" y="1234281"/>
            <a:ext cx="4964148"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6461090" y="2216151"/>
            <a:ext cx="4964148"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3969242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dhold og grafi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1234281"/>
            <a:ext cx="5011039"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2216151"/>
            <a:ext cx="5011039"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9" name="Pladsholder til indhold 8">
            <a:extLst>
              <a:ext uri="{FF2B5EF4-FFF2-40B4-BE49-F238E27FC236}">
                <a16:creationId xmlns:a16="http://schemas.microsoft.com/office/drawing/2014/main" id="{043C9A9D-CB7A-FCC8-709E-04C0C31C3597}"/>
              </a:ext>
            </a:extLst>
          </p:cNvPr>
          <p:cNvSpPr>
            <a:spLocks noGrp="1"/>
          </p:cNvSpPr>
          <p:nvPr>
            <p:ph sz="quarter" idx="15" hasCustomPrompt="1"/>
          </p:nvPr>
        </p:nvSpPr>
        <p:spPr>
          <a:xfrm>
            <a:off x="6414200" y="1233488"/>
            <a:ext cx="5365050" cy="4943475"/>
          </a:xfrm>
        </p:spPr>
        <p:txBody>
          <a:bodyPr tIns="1080000"/>
          <a:lstStyle>
            <a:lvl1pPr marL="0" indent="0" algn="ctr">
              <a:buNone/>
              <a:defRPr sz="1000">
                <a:solidFill>
                  <a:schemeClr val="tx2"/>
                </a:solidFill>
              </a:defRPr>
            </a:lvl1pPr>
          </a:lstStyle>
          <a:p>
            <a:pPr lvl="0"/>
            <a:r>
              <a:rPr lang="da-DK" dirty="0"/>
              <a:t>Indsæt grafisk element eller diagram</a:t>
            </a:r>
          </a:p>
        </p:txBody>
      </p:sp>
    </p:spTree>
    <p:extLst>
      <p:ext uri="{BB962C8B-B14F-4D97-AF65-F5344CB8AC3E}">
        <p14:creationId xmlns:p14="http://schemas.microsoft.com/office/powerpoint/2010/main" val="3503389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dhold simpel hvi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10658475"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53151"/>
            <a:ext cx="10658475" cy="4900036"/>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6055848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dhold og grafik hvi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1234281"/>
            <a:ext cx="5011039" cy="905669"/>
          </a:xfrm>
        </p:spPr>
        <p:txBody>
          <a:bodyPr/>
          <a:lstStyle>
            <a:lvl1pPr>
              <a:defRPr/>
            </a:lvl1pPr>
          </a:lstStyle>
          <a:p>
            <a:r>
              <a:rPr lang="da-DK" dirty="0"/>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2216151"/>
            <a:ext cx="5011039" cy="3960812"/>
          </a:xfrm>
        </p:spPr>
        <p:txBody>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9" name="Pladsholder til indhold 8">
            <a:extLst>
              <a:ext uri="{FF2B5EF4-FFF2-40B4-BE49-F238E27FC236}">
                <a16:creationId xmlns:a16="http://schemas.microsoft.com/office/drawing/2014/main" id="{043C9A9D-CB7A-FCC8-709E-04C0C31C3597}"/>
              </a:ext>
            </a:extLst>
          </p:cNvPr>
          <p:cNvSpPr>
            <a:spLocks noGrp="1"/>
          </p:cNvSpPr>
          <p:nvPr>
            <p:ph sz="quarter" idx="15" hasCustomPrompt="1"/>
          </p:nvPr>
        </p:nvSpPr>
        <p:spPr>
          <a:xfrm>
            <a:off x="6414200" y="1233488"/>
            <a:ext cx="5365050" cy="4943475"/>
          </a:xfrm>
        </p:spPr>
        <p:txBody>
          <a:bodyPr tIns="1080000"/>
          <a:lstStyle>
            <a:lvl1pPr marL="0" indent="0" algn="ctr">
              <a:buNone/>
              <a:defRPr sz="1000">
                <a:solidFill>
                  <a:schemeClr val="tx2"/>
                </a:solidFill>
              </a:defRPr>
            </a:lvl1pPr>
          </a:lstStyle>
          <a:p>
            <a:pPr lvl="0"/>
            <a:r>
              <a:rPr lang="da-DK" dirty="0"/>
              <a:t>Indsæt grafisk element eller diagram</a:t>
            </a:r>
          </a:p>
        </p:txBody>
      </p:sp>
    </p:spTree>
    <p:extLst>
      <p:ext uri="{BB962C8B-B14F-4D97-AF65-F5344CB8AC3E}">
        <p14:creationId xmlns:p14="http://schemas.microsoft.com/office/powerpoint/2010/main" val="3157167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tort foto mørk">
    <p:bg>
      <p:bgPr>
        <a:solidFill>
          <a:schemeClr val="accent1"/>
        </a:solidFill>
        <a:effectLst/>
      </p:bgPr>
    </p:bg>
    <p:spTree>
      <p:nvGrpSpPr>
        <p:cNvPr id="1" name=""/>
        <p:cNvGrpSpPr/>
        <p:nvPr/>
      </p:nvGrpSpPr>
      <p:grpSpPr>
        <a:xfrm>
          <a:off x="0" y="0"/>
          <a:ext cx="0" cy="0"/>
          <a:chOff x="0" y="0"/>
          <a:chExt cx="0" cy="0"/>
        </a:xfrm>
      </p:grpSpPr>
      <p:sp>
        <p:nvSpPr>
          <p:cNvPr id="15" name="Pladsholder til billede 7">
            <a:extLst>
              <a:ext uri="{FF2B5EF4-FFF2-40B4-BE49-F238E27FC236}">
                <a16:creationId xmlns:a16="http://schemas.microsoft.com/office/drawing/2014/main" id="{41E80A49-F0F0-946C-2817-AE48846185E6}"/>
              </a:ext>
            </a:extLst>
          </p:cNvPr>
          <p:cNvSpPr>
            <a:spLocks noGrp="1"/>
          </p:cNvSpPr>
          <p:nvPr>
            <p:ph type="pic" sz="quarter" idx="14" hasCustomPrompt="1"/>
          </p:nvPr>
        </p:nvSpPr>
        <p:spPr>
          <a:xfrm>
            <a:off x="1" y="1916546"/>
            <a:ext cx="12192000" cy="4941453"/>
          </a:xfrm>
        </p:spPr>
        <p:txBody>
          <a:bodyPr tIns="180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9904587" cy="633631"/>
          </a:xfrm>
        </p:spPr>
        <p:txBody>
          <a:bodyPr/>
          <a:lstStyle>
            <a:lvl1pPr>
              <a:defRPr>
                <a:solidFill>
                  <a:schemeClr val="bg1"/>
                </a:solidFill>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14" name="Pladsholder til tekst 13">
            <a:extLst>
              <a:ext uri="{FF2B5EF4-FFF2-40B4-BE49-F238E27FC236}">
                <a16:creationId xmlns:a16="http://schemas.microsoft.com/office/drawing/2014/main" id="{1A596829-6778-6F0C-5D56-34EE29E83CC3}"/>
              </a:ext>
            </a:extLst>
          </p:cNvPr>
          <p:cNvSpPr>
            <a:spLocks noGrp="1"/>
          </p:cNvSpPr>
          <p:nvPr>
            <p:ph type="body" sz="quarter" idx="13" hasCustomPrompt="1"/>
          </p:nvPr>
        </p:nvSpPr>
        <p:spPr>
          <a:xfrm>
            <a:off x="766763" y="1204913"/>
            <a:ext cx="9904412" cy="503237"/>
          </a:xfrm>
        </p:spPr>
        <p:txBody>
          <a:bodyPr/>
          <a:lstStyle>
            <a:lvl1pPr marL="0" indent="0">
              <a:buNone/>
              <a:defRPr/>
            </a:lvl1pPr>
            <a:lvl4pPr>
              <a:defRPr lang="da-DK" sz="2000" kern="1200" dirty="0">
                <a:solidFill>
                  <a:schemeClr val="bg1"/>
                </a:solidFill>
                <a:latin typeface="+mn-lt"/>
                <a:ea typeface="+mn-ea"/>
                <a:cs typeface="+mn-cs"/>
              </a:defRPr>
            </a:lvl4pPr>
          </a:lstStyle>
          <a:p>
            <a:pPr marL="0" lvl="3" indent="0" algn="l" defTabSz="914400" rtl="0" eaLnBrk="1" latinLnBrk="0" hangingPunct="1">
              <a:lnSpc>
                <a:spcPct val="105000"/>
              </a:lnSpc>
              <a:spcBef>
                <a:spcPts val="800"/>
              </a:spcBef>
              <a:buFont typeface="Arial" panose="020B0604020202020204" pitchFamily="34" charset="0"/>
              <a:buNone/>
            </a:pPr>
            <a:r>
              <a:rPr lang="da-DK" dirty="0" err="1"/>
              <a:t>Undetitel</a:t>
            </a:r>
            <a:endParaRPr lang="da-DK" dirty="0"/>
          </a:p>
        </p:txBody>
      </p:sp>
      <p:sp>
        <p:nvSpPr>
          <p:cNvPr id="3" name="Kombinationstegning: figur 2">
            <a:extLst>
              <a:ext uri="{FF2B5EF4-FFF2-40B4-BE49-F238E27FC236}">
                <a16:creationId xmlns:a16="http://schemas.microsoft.com/office/drawing/2014/main" id="{73A60002-CD7F-AC8A-6C11-C59A13FFF2E9}"/>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4070621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ort foto lys">
    <p:spTree>
      <p:nvGrpSpPr>
        <p:cNvPr id="1" name=""/>
        <p:cNvGrpSpPr/>
        <p:nvPr/>
      </p:nvGrpSpPr>
      <p:grpSpPr>
        <a:xfrm>
          <a:off x="0" y="0"/>
          <a:ext cx="0" cy="0"/>
          <a:chOff x="0" y="0"/>
          <a:chExt cx="0" cy="0"/>
        </a:xfrm>
      </p:grpSpPr>
      <p:sp>
        <p:nvSpPr>
          <p:cNvPr id="15" name="Pladsholder til billede 7">
            <a:extLst>
              <a:ext uri="{FF2B5EF4-FFF2-40B4-BE49-F238E27FC236}">
                <a16:creationId xmlns:a16="http://schemas.microsoft.com/office/drawing/2014/main" id="{41E80A49-F0F0-946C-2817-AE48846185E6}"/>
              </a:ext>
            </a:extLst>
          </p:cNvPr>
          <p:cNvSpPr>
            <a:spLocks noGrp="1"/>
          </p:cNvSpPr>
          <p:nvPr>
            <p:ph type="pic" sz="quarter" idx="14" hasCustomPrompt="1"/>
          </p:nvPr>
        </p:nvSpPr>
        <p:spPr>
          <a:xfrm>
            <a:off x="1" y="1916546"/>
            <a:ext cx="12192000" cy="4941453"/>
          </a:xfrm>
        </p:spPr>
        <p:txBody>
          <a:bodyPr tIns="1800000"/>
          <a:lstStyle>
            <a:lvl1pPr marL="0" indent="0" algn="ctr">
              <a:buNone/>
              <a:defRPr sz="1000">
                <a:solidFill>
                  <a:schemeClr val="tx2"/>
                </a:solidFill>
              </a:defRPr>
            </a:lvl1pPr>
          </a:lstStyle>
          <a:p>
            <a:pPr lvl="0"/>
            <a:r>
              <a:rPr lang="da-DK" dirty="0"/>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9904587" cy="633631"/>
          </a:xfrm>
        </p:spPr>
        <p:txBody>
          <a:bodyPr/>
          <a:lstStyle>
            <a:lvl1pPr>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14" name="Pladsholder til tekst 13">
            <a:extLst>
              <a:ext uri="{FF2B5EF4-FFF2-40B4-BE49-F238E27FC236}">
                <a16:creationId xmlns:a16="http://schemas.microsoft.com/office/drawing/2014/main" id="{1A596829-6778-6F0C-5D56-34EE29E83CC3}"/>
              </a:ext>
            </a:extLst>
          </p:cNvPr>
          <p:cNvSpPr>
            <a:spLocks noGrp="1"/>
          </p:cNvSpPr>
          <p:nvPr>
            <p:ph type="body" sz="quarter" idx="13" hasCustomPrompt="1"/>
          </p:nvPr>
        </p:nvSpPr>
        <p:spPr>
          <a:xfrm>
            <a:off x="766763" y="1204913"/>
            <a:ext cx="9904412" cy="503237"/>
          </a:xfrm>
        </p:spPr>
        <p:txBody>
          <a:bodyPr/>
          <a:lstStyle>
            <a:lvl1pPr marL="0" indent="0">
              <a:buNone/>
              <a:defRPr/>
            </a:lvl1pPr>
            <a:lvl4pPr>
              <a:defRPr lang="da-DK" sz="2400" kern="1200" dirty="0">
                <a:solidFill>
                  <a:schemeClr val="tx1"/>
                </a:solidFill>
                <a:latin typeface="+mn-lt"/>
                <a:ea typeface="+mn-ea"/>
                <a:cs typeface="+mn-cs"/>
              </a:defRPr>
            </a:lvl4pPr>
          </a:lstStyle>
          <a:p>
            <a:pPr marL="0" lvl="3" indent="0" algn="l" defTabSz="914400" rtl="0" eaLnBrk="1" latinLnBrk="0" hangingPunct="1">
              <a:lnSpc>
                <a:spcPct val="105000"/>
              </a:lnSpc>
              <a:spcBef>
                <a:spcPts val="800"/>
              </a:spcBef>
              <a:buFont typeface="Arial" panose="020B0604020202020204" pitchFamily="34" charset="0"/>
              <a:buNone/>
            </a:pPr>
            <a:r>
              <a:rPr lang="da-DK" dirty="0" err="1"/>
              <a:t>Undetitel</a:t>
            </a:r>
            <a:endParaRPr lang="da-DK" dirty="0"/>
          </a:p>
        </p:txBody>
      </p:sp>
    </p:spTree>
    <p:extLst>
      <p:ext uri="{BB962C8B-B14F-4D97-AF65-F5344CB8AC3E}">
        <p14:creationId xmlns:p14="http://schemas.microsoft.com/office/powerpoint/2010/main" val="1132227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reaker mørk">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55A43-FD7E-7E59-3079-D3145265872C}"/>
              </a:ext>
            </a:extLst>
          </p:cNvPr>
          <p:cNvSpPr>
            <a:spLocks noGrp="1"/>
          </p:cNvSpPr>
          <p:nvPr>
            <p:ph type="title"/>
          </p:nvPr>
        </p:nvSpPr>
        <p:spPr>
          <a:xfrm>
            <a:off x="2171701" y="1771200"/>
            <a:ext cx="7848600" cy="3721099"/>
          </a:xfrm>
        </p:spPr>
        <p:txBody>
          <a:bodyPr/>
          <a:lstStyle>
            <a:lvl1pPr algn="ctr">
              <a:lnSpc>
                <a:spcPct val="80000"/>
              </a:lnSpc>
              <a:defRPr sz="6500" cap="all" baseline="0">
                <a:solidFill>
                  <a:schemeClr val="bg1"/>
                </a:solidFill>
              </a:defRPr>
            </a:lvl1p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71781580-CCA0-4CE0-1852-A86063F13358}"/>
              </a:ext>
            </a:extLst>
          </p:cNvPr>
          <p:cNvSpPr>
            <a:spLocks noGrp="1"/>
          </p:cNvSpPr>
          <p:nvPr>
            <p:ph type="dt" sz="half" idx="10"/>
          </p:nvPr>
        </p:nvSpPr>
        <p:spPr/>
        <p:txBody>
          <a:bodyPr/>
          <a:lstStyle>
            <a:lvl1pPr>
              <a:defRPr>
                <a:solidFill>
                  <a:schemeClr val="bg1"/>
                </a:solidFill>
              </a:defRPr>
            </a:lvl1pPr>
          </a:lstStyle>
          <a:p>
            <a:fld id="{53A7D8A8-1935-450C-B452-6412B47C2519}" type="datetimeFigureOut">
              <a:rPr lang="da-DK" smtClean="0"/>
              <a:pPr/>
              <a:t>03-02-2025</a:t>
            </a:fld>
            <a:endParaRPr lang="da-DK" dirty="0"/>
          </a:p>
        </p:txBody>
      </p:sp>
      <p:sp>
        <p:nvSpPr>
          <p:cNvPr id="4" name="Pladsholder til sidefod 3">
            <a:extLst>
              <a:ext uri="{FF2B5EF4-FFF2-40B4-BE49-F238E27FC236}">
                <a16:creationId xmlns:a16="http://schemas.microsoft.com/office/drawing/2014/main" id="{1A8255DA-DA36-4D08-8FE6-BD66F4522D85}"/>
              </a:ext>
            </a:extLst>
          </p:cNvPr>
          <p:cNvSpPr>
            <a:spLocks noGrp="1"/>
          </p:cNvSpPr>
          <p:nvPr>
            <p:ph type="ftr" sz="quarter" idx="11"/>
          </p:nvPr>
        </p:nvSpPr>
        <p:spPr/>
        <p:txBody>
          <a:bodyPr/>
          <a:lstStyle>
            <a:lvl1pPr>
              <a:defRPr>
                <a:solidFill>
                  <a:schemeClr val="bg1"/>
                </a:solidFill>
              </a:defRPr>
            </a:lvl1pPr>
          </a:lstStyle>
          <a:p>
            <a:endParaRPr lang="da-DK"/>
          </a:p>
        </p:txBody>
      </p:sp>
      <p:sp>
        <p:nvSpPr>
          <p:cNvPr id="5" name="Pladsholder til slidenummer 4">
            <a:extLst>
              <a:ext uri="{FF2B5EF4-FFF2-40B4-BE49-F238E27FC236}">
                <a16:creationId xmlns:a16="http://schemas.microsoft.com/office/drawing/2014/main" id="{70655E44-1FB6-C227-E190-92E7009EE285}"/>
              </a:ext>
            </a:extLst>
          </p:cNvPr>
          <p:cNvSpPr>
            <a:spLocks noGrp="1"/>
          </p:cNvSpPr>
          <p:nvPr>
            <p:ph type="sldNum" sz="quarter" idx="12"/>
          </p:nvPr>
        </p:nvSpPr>
        <p:spPr/>
        <p:txBody>
          <a:bodyPr/>
          <a:lstStyle>
            <a:lvl1pPr>
              <a:defRPr>
                <a:solidFill>
                  <a:schemeClr val="bg1"/>
                </a:solidFill>
              </a:defRPr>
            </a:lvl1pPr>
          </a:lstStyle>
          <a:p>
            <a:fld id="{3B019329-C0DF-4C3B-960E-0CE69486F9A3}" type="slidenum">
              <a:rPr lang="da-DK" smtClean="0"/>
              <a:pPr/>
              <a:t>‹nr.›</a:t>
            </a:fld>
            <a:endParaRPr lang="da-DK" dirty="0"/>
          </a:p>
        </p:txBody>
      </p:sp>
      <p:sp>
        <p:nvSpPr>
          <p:cNvPr id="9" name="Kombinationstegning: figur 8">
            <a:extLst>
              <a:ext uri="{FF2B5EF4-FFF2-40B4-BE49-F238E27FC236}">
                <a16:creationId xmlns:a16="http://schemas.microsoft.com/office/drawing/2014/main" id="{04832AEF-0136-11F7-2222-C233AE5CFC71}"/>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3133894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eaker lys">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C55A43-FD7E-7E59-3079-D3145265872C}"/>
              </a:ext>
            </a:extLst>
          </p:cNvPr>
          <p:cNvSpPr>
            <a:spLocks noGrp="1"/>
          </p:cNvSpPr>
          <p:nvPr>
            <p:ph type="title"/>
          </p:nvPr>
        </p:nvSpPr>
        <p:spPr>
          <a:xfrm>
            <a:off x="2171701" y="1771650"/>
            <a:ext cx="7848600" cy="3721099"/>
          </a:xfrm>
        </p:spPr>
        <p:txBody>
          <a:bodyPr/>
          <a:lstStyle>
            <a:lvl1pPr algn="ctr">
              <a:lnSpc>
                <a:spcPct val="80000"/>
              </a:lnSpc>
              <a:defRPr sz="6500" cap="all" baseline="0">
                <a:solidFill>
                  <a:schemeClr val="accent1"/>
                </a:solidFill>
              </a:defRPr>
            </a:lvl1p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71781580-CCA0-4CE0-1852-A86063F13358}"/>
              </a:ext>
            </a:extLst>
          </p:cNvPr>
          <p:cNvSpPr>
            <a:spLocks noGrp="1"/>
          </p:cNvSpPr>
          <p:nvPr>
            <p:ph type="dt" sz="half" idx="10"/>
          </p:nvPr>
        </p:nvSpPr>
        <p:spPr/>
        <p:txBody>
          <a:bodyPr/>
          <a:lstStyle/>
          <a:p>
            <a:fld id="{53A7D8A8-1935-450C-B452-6412B47C2519}" type="datetimeFigureOut">
              <a:rPr lang="da-DK" smtClean="0"/>
              <a:pPr/>
              <a:t>03-02-2025</a:t>
            </a:fld>
            <a:endParaRPr lang="da-DK" dirty="0"/>
          </a:p>
        </p:txBody>
      </p:sp>
      <p:sp>
        <p:nvSpPr>
          <p:cNvPr id="4" name="Pladsholder til sidefod 3">
            <a:extLst>
              <a:ext uri="{FF2B5EF4-FFF2-40B4-BE49-F238E27FC236}">
                <a16:creationId xmlns:a16="http://schemas.microsoft.com/office/drawing/2014/main" id="{1A8255DA-DA36-4D08-8FE6-BD66F4522D8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0655E44-1FB6-C227-E190-92E7009EE285}"/>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Tree>
    <p:extLst>
      <p:ext uri="{BB962C8B-B14F-4D97-AF65-F5344CB8AC3E}">
        <p14:creationId xmlns:p14="http://schemas.microsoft.com/office/powerpoint/2010/main" val="995476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 mørk">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2400"/>
            <a:ext cx="8286801" cy="905669"/>
          </a:xfrm>
        </p:spPr>
        <p:txBody>
          <a:bodyPr/>
          <a:lstStyle>
            <a:lvl1pPr>
              <a:defRPr>
                <a:solidFill>
                  <a:schemeClr val="bg1"/>
                </a:solidFill>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7" name="Kombinationstegning: figur 6">
            <a:extLst>
              <a:ext uri="{FF2B5EF4-FFF2-40B4-BE49-F238E27FC236}">
                <a16:creationId xmlns:a16="http://schemas.microsoft.com/office/drawing/2014/main" id="{4974AB2D-71D3-0015-A2F8-383918AC9F12}"/>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Tree>
    <p:extLst>
      <p:ext uri="{BB962C8B-B14F-4D97-AF65-F5344CB8AC3E}">
        <p14:creationId xmlns:p14="http://schemas.microsoft.com/office/powerpoint/2010/main" val="3761225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ly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71281"/>
            <a:ext cx="8286801" cy="905669"/>
          </a:xfrm>
        </p:spPr>
        <p:txBody>
          <a:bodyPr/>
          <a:lstStyle>
            <a:lvl1pPr>
              <a:defRPr/>
            </a:lvl1pPr>
          </a:lstStyle>
          <a:p>
            <a:r>
              <a:rPr lang="da-DK" dirty="0"/>
              <a:t>Overskrift</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2772017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52E70B-4632-9943-00BC-4A21192DB528}"/>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3" name="Pladsholder til sidefod 2">
            <a:extLst>
              <a:ext uri="{FF2B5EF4-FFF2-40B4-BE49-F238E27FC236}">
                <a16:creationId xmlns:a16="http://schemas.microsoft.com/office/drawing/2014/main" id="{D2074AA1-FCCD-7F49-BB0C-46471C9272F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1107A5F-6FC7-4198-598C-FABF89E56074}"/>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1074803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Tom hvid">
    <p:bg>
      <p:bgPr>
        <a:solidFill>
          <a:schemeClr val="bg1"/>
        </a:solidFill>
        <a:effectLst/>
      </p:bgPr>
    </p:bg>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52E70B-4632-9943-00BC-4A21192DB528}"/>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3" name="Pladsholder til sidefod 2">
            <a:extLst>
              <a:ext uri="{FF2B5EF4-FFF2-40B4-BE49-F238E27FC236}">
                <a16:creationId xmlns:a16="http://schemas.microsoft.com/office/drawing/2014/main" id="{D2074AA1-FCCD-7F49-BB0C-46471C9272F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1107A5F-6FC7-4198-598C-FABF89E56074}"/>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1667863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uide">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F520FC7F-3932-CDAF-298D-C57B32506183}"/>
              </a:ext>
            </a:extLst>
          </p:cNvPr>
          <p:cNvSpPr>
            <a:spLocks noGrp="1"/>
          </p:cNvSpPr>
          <p:nvPr>
            <p:ph type="dt" sz="half" idx="10"/>
          </p:nvPr>
        </p:nvSpPr>
        <p:spPr/>
        <p:txBody>
          <a:bodyPr/>
          <a:lstStyle/>
          <a:p>
            <a:fld id="{53A7D8A8-1935-450C-B452-6412B47C2519}" type="datetimeFigureOut">
              <a:rPr lang="da-DK" smtClean="0"/>
              <a:pPr/>
              <a:t>03-02-2025</a:t>
            </a:fld>
            <a:endParaRPr lang="da-DK" dirty="0"/>
          </a:p>
        </p:txBody>
      </p:sp>
      <p:sp>
        <p:nvSpPr>
          <p:cNvPr id="4" name="Pladsholder til sidefod 3">
            <a:extLst>
              <a:ext uri="{FF2B5EF4-FFF2-40B4-BE49-F238E27FC236}">
                <a16:creationId xmlns:a16="http://schemas.microsoft.com/office/drawing/2014/main" id="{09B987F4-37A8-3E7C-45CB-35452C69715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451E69D-02D3-F927-9228-1D192D97901C}"/>
              </a:ext>
            </a:extLst>
          </p:cNvPr>
          <p:cNvSpPr>
            <a:spLocks noGrp="1"/>
          </p:cNvSpPr>
          <p:nvPr>
            <p:ph type="sldNum" sz="quarter" idx="12"/>
          </p:nvPr>
        </p:nvSpPr>
        <p:spPr/>
        <p:txBody>
          <a:bodyPr/>
          <a:lstStyle/>
          <a:p>
            <a:fld id="{3B019329-C0DF-4C3B-960E-0CE69486F9A3}" type="slidenum">
              <a:rPr lang="da-DK" smtClean="0"/>
              <a:pPr/>
              <a:t>‹nr.›</a:t>
            </a:fld>
            <a:endParaRPr lang="da-DK" dirty="0"/>
          </a:p>
        </p:txBody>
      </p:sp>
      <p:sp>
        <p:nvSpPr>
          <p:cNvPr id="17" name="Fast overskrift">
            <a:extLst>
              <a:ext uri="{FF2B5EF4-FFF2-40B4-BE49-F238E27FC236}">
                <a16:creationId xmlns:a16="http://schemas.microsoft.com/office/drawing/2014/main" id="{798F7C18-729E-8495-1358-13603D568A59}"/>
              </a:ext>
            </a:extLst>
          </p:cNvPr>
          <p:cNvSpPr txBox="1"/>
          <p:nvPr userDrawn="1"/>
        </p:nvSpPr>
        <p:spPr>
          <a:xfrm>
            <a:off x="766763" y="539750"/>
            <a:ext cx="10998198" cy="650171"/>
          </a:xfrm>
          <a:prstGeom prst="rect">
            <a:avLst/>
          </a:prstGeom>
          <a:noFill/>
        </p:spPr>
        <p:txBody>
          <a:bodyPr wrap="square" lIns="0" tIns="0" rIns="0" bIns="0" rtlCol="0" anchor="b" anchorCtr="0">
            <a:noAutofit/>
          </a:bodyPr>
          <a:lstStyle/>
          <a:p>
            <a:r>
              <a:rPr lang="da-DK" sz="3200" b="0" noProof="1">
                <a:solidFill>
                  <a:schemeClr val="accent1"/>
                </a:solidFill>
                <a:latin typeface="+mj-lt"/>
                <a:cs typeface="Arial" panose="020B0604020202020204" pitchFamily="34" charset="0"/>
              </a:rPr>
              <a:t>Brugerguide - Slet før anvendelse</a:t>
            </a:r>
          </a:p>
        </p:txBody>
      </p:sp>
      <p:sp>
        <p:nvSpPr>
          <p:cNvPr id="18" name="Text Box 2">
            <a:extLst>
              <a:ext uri="{FF2B5EF4-FFF2-40B4-BE49-F238E27FC236}">
                <a16:creationId xmlns:a16="http://schemas.microsoft.com/office/drawing/2014/main" id="{26D445EC-6C77-8218-267C-F9B166FBD769}"/>
              </a:ext>
            </a:extLst>
          </p:cNvPr>
          <p:cNvSpPr txBox="1">
            <a:spLocks noChangeArrowheads="1"/>
          </p:cNvSpPr>
          <p:nvPr userDrawn="1"/>
        </p:nvSpPr>
        <p:spPr bwMode="auto">
          <a:xfrm>
            <a:off x="766763" y="1833789"/>
            <a:ext cx="228036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19" name="Text Box 3">
            <a:extLst>
              <a:ext uri="{FF2B5EF4-FFF2-40B4-BE49-F238E27FC236}">
                <a16:creationId xmlns:a16="http://schemas.microsoft.com/office/drawing/2014/main" id="{3B349D14-CAB5-88E9-CF90-5A2C76E70387}"/>
              </a:ext>
            </a:extLst>
          </p:cNvPr>
          <p:cNvSpPr txBox="1">
            <a:spLocks noChangeArrowheads="1"/>
          </p:cNvSpPr>
          <p:nvPr userDrawn="1"/>
        </p:nvSpPr>
        <p:spPr bwMode="auto">
          <a:xfrm>
            <a:off x="4003379" y="1833789"/>
            <a:ext cx="2160798"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0" name="Text Box 4">
            <a:extLst>
              <a:ext uri="{FF2B5EF4-FFF2-40B4-BE49-F238E27FC236}">
                <a16:creationId xmlns:a16="http://schemas.microsoft.com/office/drawing/2014/main" id="{6F3D6A62-7D6E-2A6D-12EE-DBCD21DB4195}"/>
              </a:ext>
            </a:extLst>
          </p:cNvPr>
          <p:cNvSpPr txBox="1">
            <a:spLocks noChangeArrowheads="1"/>
          </p:cNvSpPr>
          <p:nvPr userDrawn="1"/>
        </p:nvSpPr>
        <p:spPr bwMode="auto">
          <a:xfrm>
            <a:off x="6674961"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1" name="1 Forøg formindsk">
            <a:extLst>
              <a:ext uri="{FF2B5EF4-FFF2-40B4-BE49-F238E27FC236}">
                <a16:creationId xmlns:a16="http://schemas.microsoft.com/office/drawing/2014/main" id="{701D61A7-FF25-9C0F-1778-BFEB4CE93318}"/>
              </a:ext>
            </a:extLst>
          </p:cNvPr>
          <p:cNvPicPr>
            <a:picLocks noChangeAspect="1"/>
          </p:cNvPicPr>
          <p:nvPr userDrawn="1"/>
        </p:nvPicPr>
        <p:blipFill>
          <a:blip r:embed="rId2"/>
          <a:stretch>
            <a:fillRect/>
          </a:stretch>
        </p:blipFill>
        <p:spPr>
          <a:xfrm>
            <a:off x="2927560" y="2877130"/>
            <a:ext cx="549328" cy="285228"/>
          </a:xfrm>
          <a:prstGeom prst="rect">
            <a:avLst/>
          </a:prstGeom>
        </p:spPr>
      </p:pic>
      <p:pic>
        <p:nvPicPr>
          <p:cNvPr id="22" name="2 Ny slide">
            <a:extLst>
              <a:ext uri="{FF2B5EF4-FFF2-40B4-BE49-F238E27FC236}">
                <a16:creationId xmlns:a16="http://schemas.microsoft.com/office/drawing/2014/main" id="{53442639-024F-706D-3437-49010E6263B0}"/>
              </a:ext>
            </a:extLst>
          </p:cNvPr>
          <p:cNvPicPr>
            <a:picLocks noChangeAspect="1"/>
          </p:cNvPicPr>
          <p:nvPr userDrawn="1"/>
        </p:nvPicPr>
        <p:blipFill rotWithShape="1">
          <a:blip r:embed="rId3"/>
          <a:srcRect l="2931" r="60888"/>
          <a:stretch/>
        </p:blipFill>
        <p:spPr>
          <a:xfrm>
            <a:off x="2941479" y="3538594"/>
            <a:ext cx="363713" cy="647461"/>
          </a:xfrm>
          <a:prstGeom prst="rect">
            <a:avLst/>
          </a:prstGeom>
        </p:spPr>
      </p:pic>
      <p:pic>
        <p:nvPicPr>
          <p:cNvPr id="23" name="3 Layout">
            <a:extLst>
              <a:ext uri="{FF2B5EF4-FFF2-40B4-BE49-F238E27FC236}">
                <a16:creationId xmlns:a16="http://schemas.microsoft.com/office/drawing/2014/main" id="{EC74EC0A-2582-517A-DBB1-DEB3D247D752}"/>
              </a:ext>
            </a:extLst>
          </p:cNvPr>
          <p:cNvPicPr>
            <a:picLocks noChangeAspect="1"/>
          </p:cNvPicPr>
          <p:nvPr userDrawn="1"/>
        </p:nvPicPr>
        <p:blipFill rotWithShape="1">
          <a:blip r:embed="rId3"/>
          <a:srcRect l="36944" r="2272" b="69429"/>
          <a:stretch/>
        </p:blipFill>
        <p:spPr>
          <a:xfrm>
            <a:off x="2956944" y="4208198"/>
            <a:ext cx="593368" cy="192211"/>
          </a:xfrm>
          <a:prstGeom prst="rect">
            <a:avLst/>
          </a:prstGeom>
        </p:spPr>
      </p:pic>
      <p:pic>
        <p:nvPicPr>
          <p:cNvPr id="24" name="4 Nulstil">
            <a:extLst>
              <a:ext uri="{FF2B5EF4-FFF2-40B4-BE49-F238E27FC236}">
                <a16:creationId xmlns:a16="http://schemas.microsoft.com/office/drawing/2014/main" id="{AFC8FAF6-787A-9765-E178-B8327DD9A66F}"/>
              </a:ext>
            </a:extLst>
          </p:cNvPr>
          <p:cNvPicPr>
            <a:picLocks noChangeAspect="1"/>
          </p:cNvPicPr>
          <p:nvPr userDrawn="1"/>
        </p:nvPicPr>
        <p:blipFill>
          <a:blip r:embed="rId4"/>
          <a:stretch>
            <a:fillRect/>
          </a:stretch>
        </p:blipFill>
        <p:spPr>
          <a:xfrm>
            <a:off x="2929647" y="5318642"/>
            <a:ext cx="547241" cy="197798"/>
          </a:xfrm>
          <a:prstGeom prst="rect">
            <a:avLst/>
          </a:prstGeom>
        </p:spPr>
      </p:pic>
      <p:pic>
        <p:nvPicPr>
          <p:cNvPr id="25" name="5 Indsæt billede">
            <a:extLst>
              <a:ext uri="{FF2B5EF4-FFF2-40B4-BE49-F238E27FC236}">
                <a16:creationId xmlns:a16="http://schemas.microsoft.com/office/drawing/2014/main" id="{CCE0934A-C51E-DFE6-8A36-7CABDE8CBA18}"/>
              </a:ext>
            </a:extLst>
          </p:cNvPr>
          <p:cNvPicPr>
            <a:picLocks noChangeAspect="1"/>
          </p:cNvPicPr>
          <p:nvPr userDrawn="1"/>
        </p:nvPicPr>
        <p:blipFill>
          <a:blip r:embed="rId5"/>
          <a:stretch>
            <a:fillRect/>
          </a:stretch>
        </p:blipFill>
        <p:spPr>
          <a:xfrm>
            <a:off x="5930601" y="2075087"/>
            <a:ext cx="262151" cy="256054"/>
          </a:xfrm>
          <a:prstGeom prst="rect">
            <a:avLst/>
          </a:prstGeom>
        </p:spPr>
      </p:pic>
      <p:pic>
        <p:nvPicPr>
          <p:cNvPr id="26" name="6 Beskær">
            <a:extLst>
              <a:ext uri="{FF2B5EF4-FFF2-40B4-BE49-F238E27FC236}">
                <a16:creationId xmlns:a16="http://schemas.microsoft.com/office/drawing/2014/main" id="{67ECABE6-446B-EE25-072D-1C208AE2CA9A}"/>
              </a:ext>
            </a:extLst>
          </p:cNvPr>
          <p:cNvPicPr>
            <a:picLocks noChangeAspect="1"/>
          </p:cNvPicPr>
          <p:nvPr userDrawn="1"/>
        </p:nvPicPr>
        <p:blipFill>
          <a:blip r:embed="rId6"/>
          <a:stretch>
            <a:fillRect/>
          </a:stretch>
        </p:blipFill>
        <p:spPr>
          <a:xfrm>
            <a:off x="5911233" y="2748409"/>
            <a:ext cx="337400" cy="321707"/>
          </a:xfrm>
          <a:prstGeom prst="rect">
            <a:avLst/>
          </a:prstGeom>
        </p:spPr>
      </p:pic>
      <p:pic>
        <p:nvPicPr>
          <p:cNvPr id="27" name="7 Skalér billede">
            <a:extLst>
              <a:ext uri="{FF2B5EF4-FFF2-40B4-BE49-F238E27FC236}">
                <a16:creationId xmlns:a16="http://schemas.microsoft.com/office/drawing/2014/main" id="{25C829DE-8184-6D74-872B-717131D51ABF}"/>
              </a:ext>
            </a:extLst>
          </p:cNvPr>
          <p:cNvPicPr>
            <a:picLocks noChangeAspect="1"/>
          </p:cNvPicPr>
          <p:nvPr userDrawn="1"/>
        </p:nvPicPr>
        <p:blipFill>
          <a:blip r:embed="rId7"/>
          <a:stretch>
            <a:fillRect/>
          </a:stretch>
        </p:blipFill>
        <p:spPr>
          <a:xfrm>
            <a:off x="5888938" y="3242399"/>
            <a:ext cx="359695" cy="335309"/>
          </a:xfrm>
          <a:prstGeom prst="rect">
            <a:avLst/>
          </a:prstGeom>
        </p:spPr>
      </p:pic>
      <p:sp>
        <p:nvSpPr>
          <p:cNvPr id="28" name="Text Box 4">
            <a:extLst>
              <a:ext uri="{FF2B5EF4-FFF2-40B4-BE49-F238E27FC236}">
                <a16:creationId xmlns:a16="http://schemas.microsoft.com/office/drawing/2014/main" id="{8D57795B-709F-FBBA-7676-DCDD3949683E}"/>
              </a:ext>
            </a:extLst>
          </p:cNvPr>
          <p:cNvSpPr txBox="1">
            <a:spLocks noChangeArrowheads="1"/>
          </p:cNvSpPr>
          <p:nvPr userDrawn="1"/>
        </p:nvSpPr>
        <p:spPr bwMode="auto">
          <a:xfrm>
            <a:off x="9264440" y="1815926"/>
            <a:ext cx="235824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Ud over temaets farver, kan du også vælge nuancer af farverne. I højre side af hvert slide er der en oversigt over farver, som du kan bruge ved hjælp af pipetten. Du finder pipetten nederst i farveværktøjet, når du skal vælge farve til et objekt eller tekst.</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6" name="Billede 5">
            <a:extLst>
              <a:ext uri="{FF2B5EF4-FFF2-40B4-BE49-F238E27FC236}">
                <a16:creationId xmlns:a16="http://schemas.microsoft.com/office/drawing/2014/main" id="{24CE6F56-9D11-1EAF-21D2-C0B13A4393AB}"/>
              </a:ext>
            </a:extLst>
          </p:cNvPr>
          <p:cNvPicPr>
            <a:picLocks noChangeAspect="1"/>
          </p:cNvPicPr>
          <p:nvPr userDrawn="1"/>
        </p:nvPicPr>
        <p:blipFill>
          <a:blip r:embed="rId8"/>
          <a:stretch>
            <a:fillRect/>
          </a:stretch>
        </p:blipFill>
        <p:spPr>
          <a:xfrm>
            <a:off x="9274110" y="3087978"/>
            <a:ext cx="1302099" cy="2331665"/>
          </a:xfrm>
          <a:prstGeom prst="rect">
            <a:avLst/>
          </a:prstGeom>
        </p:spPr>
      </p:pic>
      <p:cxnSp>
        <p:nvCxnSpPr>
          <p:cNvPr id="7" name="Lige forbindelse 6">
            <a:extLst>
              <a:ext uri="{FF2B5EF4-FFF2-40B4-BE49-F238E27FC236}">
                <a16:creationId xmlns:a16="http://schemas.microsoft.com/office/drawing/2014/main" id="{9BF8C177-7316-5F80-EB4C-8AE8B6E8D43C}"/>
              </a:ext>
            </a:extLst>
          </p:cNvPr>
          <p:cNvCxnSpPr>
            <a:cxnSpLocks/>
          </p:cNvCxnSpPr>
          <p:nvPr userDrawn="1"/>
        </p:nvCxnSpPr>
        <p:spPr>
          <a:xfrm>
            <a:off x="10780987" y="3361271"/>
            <a:ext cx="1411013" cy="0"/>
          </a:xfrm>
          <a:prstGeom prst="line">
            <a:avLst/>
          </a:prstGeom>
          <a:ln w="101600">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pic>
        <p:nvPicPr>
          <p:cNvPr id="2" name="Billede 1">
            <a:extLst>
              <a:ext uri="{FF2B5EF4-FFF2-40B4-BE49-F238E27FC236}">
                <a16:creationId xmlns:a16="http://schemas.microsoft.com/office/drawing/2014/main" id="{A23A3AAB-3763-4935-F4A6-0432173668A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2402042" y="1027906"/>
            <a:ext cx="2895036" cy="4535905"/>
          </a:xfrm>
          <a:prstGeom prst="rect">
            <a:avLst/>
          </a:prstGeom>
        </p:spPr>
      </p:pic>
    </p:spTree>
    <p:extLst>
      <p:ext uri="{BB962C8B-B14F-4D97-AF65-F5344CB8AC3E}">
        <p14:creationId xmlns:p14="http://schemas.microsoft.com/office/powerpoint/2010/main" val="2962003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dhold 2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65637"/>
            <a:ext cx="10658475"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47506"/>
            <a:ext cx="4878387" cy="4905681"/>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8" name="Pladsholder til indhold 2">
            <a:extLst>
              <a:ext uri="{FF2B5EF4-FFF2-40B4-BE49-F238E27FC236}">
                <a16:creationId xmlns:a16="http://schemas.microsoft.com/office/drawing/2014/main" id="{FDC24E8A-B2B3-BB2E-ED2B-D3D0AF5DC52D}"/>
              </a:ext>
            </a:extLst>
          </p:cNvPr>
          <p:cNvSpPr>
            <a:spLocks noGrp="1"/>
          </p:cNvSpPr>
          <p:nvPr>
            <p:ph idx="13" hasCustomPrompt="1"/>
          </p:nvPr>
        </p:nvSpPr>
        <p:spPr>
          <a:xfrm>
            <a:off x="6540501" y="1547506"/>
            <a:ext cx="4878387" cy="4905681"/>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Tree>
    <p:extLst>
      <p:ext uri="{BB962C8B-B14F-4D97-AF65-F5344CB8AC3E}">
        <p14:creationId xmlns:p14="http://schemas.microsoft.com/office/powerpoint/2010/main" val="1336787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dhold 2 kolonner hvi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3" y="565637"/>
            <a:ext cx="10658475"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3" y="1547506"/>
            <a:ext cx="4878387" cy="4905681"/>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
        <p:nvSpPr>
          <p:cNvPr id="8" name="Pladsholder til indhold 2">
            <a:extLst>
              <a:ext uri="{FF2B5EF4-FFF2-40B4-BE49-F238E27FC236}">
                <a16:creationId xmlns:a16="http://schemas.microsoft.com/office/drawing/2014/main" id="{FDC24E8A-B2B3-BB2E-ED2B-D3D0AF5DC52D}"/>
              </a:ext>
            </a:extLst>
          </p:cNvPr>
          <p:cNvSpPr>
            <a:spLocks noGrp="1"/>
          </p:cNvSpPr>
          <p:nvPr>
            <p:ph idx="13" hasCustomPrompt="1"/>
          </p:nvPr>
        </p:nvSpPr>
        <p:spPr>
          <a:xfrm>
            <a:off x="6540501" y="1547506"/>
            <a:ext cx="4878387" cy="4905681"/>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Tree>
    <p:extLst>
      <p:ext uri="{BB962C8B-B14F-4D97-AF65-F5344CB8AC3E}">
        <p14:creationId xmlns:p14="http://schemas.microsoft.com/office/powerpoint/2010/main" val="2804334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dhold og foto højre">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B62C0CF6-621D-867F-E5B1-977CAB459890}"/>
              </a:ext>
            </a:extLst>
          </p:cNvPr>
          <p:cNvSpPr>
            <a:spLocks noGrp="1"/>
          </p:cNvSpPr>
          <p:nvPr>
            <p:ph type="pic" sz="quarter" idx="13" hasCustomPrompt="1"/>
          </p:nvPr>
        </p:nvSpPr>
        <p:spPr>
          <a:xfrm>
            <a:off x="6666297" y="0"/>
            <a:ext cx="5525703" cy="6858000"/>
          </a:xfrm>
        </p:spPr>
        <p:txBody>
          <a:bodyPr tIns="2520000"/>
          <a:lstStyle>
            <a:lvl1pPr marL="0" indent="0" algn="ctr">
              <a:buNone/>
              <a:defRPr sz="1000">
                <a:solidFill>
                  <a:schemeClr val="tx2"/>
                </a:solidFill>
              </a:defRPr>
            </a:lvl1pPr>
          </a:lstStyle>
          <a:p>
            <a:pPr lvl="0"/>
            <a:r>
              <a:rPr lang="da-DK"/>
              <a:t>Indsæt billede</a:t>
            </a:r>
          </a:p>
        </p:txBody>
      </p:sp>
      <p:sp>
        <p:nvSpPr>
          <p:cNvPr id="2" name="Titel 1">
            <a:extLst>
              <a:ext uri="{FF2B5EF4-FFF2-40B4-BE49-F238E27FC236}">
                <a16:creationId xmlns:a16="http://schemas.microsoft.com/office/drawing/2014/main" id="{42B224F3-5EF4-91A1-7476-988EFB3274BD}"/>
              </a:ext>
            </a:extLst>
          </p:cNvPr>
          <p:cNvSpPr>
            <a:spLocks noGrp="1"/>
          </p:cNvSpPr>
          <p:nvPr>
            <p:ph type="title" hasCustomPrompt="1"/>
          </p:nvPr>
        </p:nvSpPr>
        <p:spPr>
          <a:xfrm>
            <a:off x="766764" y="1234281"/>
            <a:ext cx="4970846" cy="905669"/>
          </a:xfrm>
        </p:spPr>
        <p:txBody>
          <a:bodyPr/>
          <a:lstStyle>
            <a:lvl1pPr>
              <a:defRPr/>
            </a:lvl1pPr>
          </a:lstStyle>
          <a:p>
            <a:r>
              <a:rPr lang="da-DK"/>
              <a:t>Overskrift</a:t>
            </a:r>
          </a:p>
        </p:txBody>
      </p:sp>
      <p:sp>
        <p:nvSpPr>
          <p:cNvPr id="3" name="Pladsholder til indhold 2">
            <a:extLst>
              <a:ext uri="{FF2B5EF4-FFF2-40B4-BE49-F238E27FC236}">
                <a16:creationId xmlns:a16="http://schemas.microsoft.com/office/drawing/2014/main" id="{1839F135-7C5C-5273-2B8D-48A85676E9A2}"/>
              </a:ext>
            </a:extLst>
          </p:cNvPr>
          <p:cNvSpPr>
            <a:spLocks noGrp="1"/>
          </p:cNvSpPr>
          <p:nvPr>
            <p:ph idx="1" hasCustomPrompt="1"/>
          </p:nvPr>
        </p:nvSpPr>
        <p:spPr>
          <a:xfrm>
            <a:off x="766764" y="2216151"/>
            <a:ext cx="4970846" cy="3960812"/>
          </a:xfrm>
        </p:spPr>
        <p:txBody>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B3B9E366-4FE6-8B5C-99E5-68D271A325E2}"/>
              </a:ext>
            </a:extLst>
          </p:cNvPr>
          <p:cNvSpPr>
            <a:spLocks noGrp="1"/>
          </p:cNvSpPr>
          <p:nvPr>
            <p:ph type="dt" sz="half" idx="10"/>
          </p:nvPr>
        </p:nvSpPr>
        <p:spPr/>
        <p:txBody>
          <a:bodyPr/>
          <a:lstStyle/>
          <a:p>
            <a:fld id="{53A7D8A8-1935-450C-B452-6412B47C2519}" type="datetimeFigureOut">
              <a:rPr lang="da-DK" smtClean="0"/>
              <a:t>03-02-2025</a:t>
            </a:fld>
            <a:endParaRPr lang="da-DK"/>
          </a:p>
        </p:txBody>
      </p:sp>
      <p:sp>
        <p:nvSpPr>
          <p:cNvPr id="5" name="Pladsholder til sidefod 4">
            <a:extLst>
              <a:ext uri="{FF2B5EF4-FFF2-40B4-BE49-F238E27FC236}">
                <a16:creationId xmlns:a16="http://schemas.microsoft.com/office/drawing/2014/main" id="{17EAF889-EDE0-C309-3990-DEC47206076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208B53-D0E7-FE7E-DEFB-699BDF4B2FAF}"/>
              </a:ext>
            </a:extLst>
          </p:cNvPr>
          <p:cNvSpPr>
            <a:spLocks noGrp="1"/>
          </p:cNvSpPr>
          <p:nvPr>
            <p:ph type="sldNum" sz="quarter" idx="12"/>
          </p:nvPr>
        </p:nvSpPr>
        <p:spPr/>
        <p:txBody>
          <a:bodyPr/>
          <a:lstStyle/>
          <a:p>
            <a:fld id="{3B019329-C0DF-4C3B-960E-0CE69486F9A3}" type="slidenum">
              <a:rPr lang="da-DK" smtClean="0"/>
              <a:t>‹nr.›</a:t>
            </a:fld>
            <a:endParaRPr lang="da-DK"/>
          </a:p>
        </p:txBody>
      </p:sp>
    </p:spTree>
    <p:extLst>
      <p:ext uri="{BB962C8B-B14F-4D97-AF65-F5344CB8AC3E}">
        <p14:creationId xmlns:p14="http://schemas.microsoft.com/office/powerpoint/2010/main" val="3283481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0.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theme" Target="../theme/theme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Kombinationstegning: figur 6">
            <a:extLst>
              <a:ext uri="{FF2B5EF4-FFF2-40B4-BE49-F238E27FC236}">
                <a16:creationId xmlns:a16="http://schemas.microsoft.com/office/drawing/2014/main" id="{B08F07E4-1C37-8530-C722-ED7B9DA57101}"/>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2" name="Pladsholder til titel 1">
            <a:extLst>
              <a:ext uri="{FF2B5EF4-FFF2-40B4-BE49-F238E27FC236}">
                <a16:creationId xmlns:a16="http://schemas.microsoft.com/office/drawing/2014/main" id="{20D2E2C4-1BB4-1CC2-9095-D7730CF6D4A4}"/>
              </a:ext>
            </a:extLst>
          </p:cNvPr>
          <p:cNvSpPr>
            <a:spLocks noGrp="1"/>
          </p:cNvSpPr>
          <p:nvPr>
            <p:ph type="title"/>
          </p:nvPr>
        </p:nvSpPr>
        <p:spPr>
          <a:xfrm>
            <a:off x="766763" y="570706"/>
            <a:ext cx="10658475" cy="1182688"/>
          </a:xfrm>
          <a:prstGeom prst="rect">
            <a:avLst/>
          </a:prstGeom>
        </p:spPr>
        <p:txBody>
          <a:bodyPr vert="horz" lIns="0" tIns="0" rIns="0" bIns="0" rtlCol="0" anchor="t" anchorCtr="0">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C3AAC87-243E-496A-12AD-176C8B086F4F}"/>
              </a:ext>
            </a:extLst>
          </p:cNvPr>
          <p:cNvSpPr>
            <a:spLocks noGrp="1"/>
          </p:cNvSpPr>
          <p:nvPr>
            <p:ph type="body" idx="1"/>
          </p:nvPr>
        </p:nvSpPr>
        <p:spPr>
          <a:xfrm>
            <a:off x="766763" y="1806573"/>
            <a:ext cx="10658475" cy="4375565"/>
          </a:xfrm>
          <a:prstGeom prst="rect">
            <a:avLst/>
          </a:prstGeom>
        </p:spPr>
        <p:txBody>
          <a:bodyPr vert="horz" lIns="0" tIns="0" rIns="0" bIns="0" rtlCol="0" anchor="t" anchorCtr="0">
            <a:noAutofit/>
          </a:bodyPr>
          <a:lstStyle/>
          <a:p>
            <a:pPr lvl="0"/>
            <a:r>
              <a:rPr lang="da-DK"/>
              <a:t>Niveau 1 (</a:t>
            </a:r>
            <a:r>
              <a:rPr lang="da-DK" err="1"/>
              <a:t>Enter+TAB</a:t>
            </a:r>
            <a:r>
              <a:rPr lang="da-DK"/>
              <a:t> for næste niveau, SHIFT+TAB for at gå tilbage i niveau)</a:t>
            </a:r>
          </a:p>
          <a:p>
            <a:pPr lvl="1"/>
            <a:r>
              <a:rPr lang="da-DK"/>
              <a:t>Niveau 2</a:t>
            </a:r>
          </a:p>
          <a:p>
            <a:pPr lvl="2"/>
            <a:r>
              <a:rPr lang="da-DK"/>
              <a:t>Niveau 3</a:t>
            </a:r>
          </a:p>
          <a:p>
            <a:pPr lvl="3"/>
            <a:r>
              <a:rPr lang="da-DK"/>
              <a:t>Niveau 4</a:t>
            </a:r>
          </a:p>
          <a:p>
            <a:pPr lvl="4"/>
            <a:r>
              <a:rPr lang="da-DK"/>
              <a:t>Niveau 5</a:t>
            </a:r>
          </a:p>
          <a:p>
            <a:pPr lvl="5"/>
            <a:r>
              <a:rPr lang="da-DK"/>
              <a:t>Niveau 6</a:t>
            </a:r>
          </a:p>
          <a:p>
            <a:pPr lvl="6"/>
            <a:r>
              <a:rPr lang="da-DK"/>
              <a:t>Niveau 7</a:t>
            </a:r>
          </a:p>
          <a:p>
            <a:pPr lvl="7"/>
            <a:r>
              <a:rPr lang="da-DK"/>
              <a:t>Niveau 8</a:t>
            </a:r>
          </a:p>
        </p:txBody>
      </p:sp>
      <p:sp>
        <p:nvSpPr>
          <p:cNvPr id="4" name="Pladsholder til dato 3">
            <a:extLst>
              <a:ext uri="{FF2B5EF4-FFF2-40B4-BE49-F238E27FC236}">
                <a16:creationId xmlns:a16="http://schemas.microsoft.com/office/drawing/2014/main" id="{08A27CE1-6711-6AE7-B710-D5FB5F420288}"/>
              </a:ext>
            </a:extLst>
          </p:cNvPr>
          <p:cNvSpPr>
            <a:spLocks noGrp="1"/>
          </p:cNvSpPr>
          <p:nvPr>
            <p:ph type="dt" sz="half" idx="2"/>
          </p:nvPr>
        </p:nvSpPr>
        <p:spPr>
          <a:xfrm>
            <a:off x="366713" y="6540500"/>
            <a:ext cx="2743200" cy="317500"/>
          </a:xfrm>
          <a:prstGeom prst="rect">
            <a:avLst/>
          </a:prstGeom>
        </p:spPr>
        <p:txBody>
          <a:bodyPr vert="horz" lIns="0" tIns="0" rIns="0" bIns="0" rtlCol="0" anchor="t" anchorCtr="0">
            <a:noAutofit/>
          </a:bodyPr>
          <a:lstStyle>
            <a:lvl1pPr algn="l">
              <a:defRPr sz="800">
                <a:solidFill>
                  <a:schemeClr val="tx1"/>
                </a:solidFill>
              </a:defRPr>
            </a:lvl1pPr>
          </a:lstStyle>
          <a:p>
            <a:fld id="{53A7D8A8-1935-450C-B452-6412B47C2519}" type="datetimeFigureOut">
              <a:rPr lang="da-DK" smtClean="0"/>
              <a:pPr/>
              <a:t>03-02-2025</a:t>
            </a:fld>
            <a:endParaRPr lang="da-DK"/>
          </a:p>
        </p:txBody>
      </p:sp>
      <p:sp>
        <p:nvSpPr>
          <p:cNvPr id="5" name="Pladsholder til sidefod 4">
            <a:extLst>
              <a:ext uri="{FF2B5EF4-FFF2-40B4-BE49-F238E27FC236}">
                <a16:creationId xmlns:a16="http://schemas.microsoft.com/office/drawing/2014/main" id="{F235A226-9AF7-D8AE-D211-5EFFD1CD9B13}"/>
              </a:ext>
            </a:extLst>
          </p:cNvPr>
          <p:cNvSpPr>
            <a:spLocks noGrp="1"/>
          </p:cNvSpPr>
          <p:nvPr>
            <p:ph type="ftr" sz="quarter" idx="3"/>
          </p:nvPr>
        </p:nvSpPr>
        <p:spPr>
          <a:xfrm>
            <a:off x="4038600" y="6540500"/>
            <a:ext cx="4114800" cy="317500"/>
          </a:xfrm>
          <a:prstGeom prst="rect">
            <a:avLst/>
          </a:prstGeom>
        </p:spPr>
        <p:txBody>
          <a:bodyPr vert="horz" lIns="0" tIns="0" rIns="0" bIns="0" rtlCol="0" anchor="t" anchorCtr="0">
            <a:noAutofit/>
          </a:bodyPr>
          <a:lstStyle>
            <a:lvl1pPr algn="ctr">
              <a:defRPr sz="800">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BEA8A3A0-3D5C-BD31-8314-9B1B7E8913AD}"/>
              </a:ext>
            </a:extLst>
          </p:cNvPr>
          <p:cNvSpPr>
            <a:spLocks noGrp="1"/>
          </p:cNvSpPr>
          <p:nvPr>
            <p:ph type="sldNum" sz="quarter" idx="4"/>
          </p:nvPr>
        </p:nvSpPr>
        <p:spPr>
          <a:xfrm>
            <a:off x="9151938" y="6540500"/>
            <a:ext cx="2743200" cy="317500"/>
          </a:xfrm>
          <a:prstGeom prst="rect">
            <a:avLst/>
          </a:prstGeom>
        </p:spPr>
        <p:txBody>
          <a:bodyPr vert="horz" lIns="0" tIns="0" rIns="0" bIns="0" rtlCol="0" anchor="t" anchorCtr="0">
            <a:noAutofit/>
          </a:bodyPr>
          <a:lstStyle>
            <a:lvl1pPr algn="r">
              <a:defRPr sz="800">
                <a:solidFill>
                  <a:schemeClr val="tx1"/>
                </a:solidFill>
              </a:defRPr>
            </a:lvl1pPr>
          </a:lstStyle>
          <a:p>
            <a:fld id="{3B019329-C0DF-4C3B-960E-0CE69486F9A3}" type="slidenum">
              <a:rPr lang="da-DK" smtClean="0"/>
              <a:pPr/>
              <a:t>‹nr.›</a:t>
            </a:fld>
            <a:endParaRPr lang="da-DK"/>
          </a:p>
        </p:txBody>
      </p:sp>
    </p:spTree>
    <p:extLst>
      <p:ext uri="{BB962C8B-B14F-4D97-AF65-F5344CB8AC3E}">
        <p14:creationId xmlns:p14="http://schemas.microsoft.com/office/powerpoint/2010/main" val="2432626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spc="-50" baseline="0">
          <a:solidFill>
            <a:schemeClr val="accent1"/>
          </a:solidFill>
          <a:latin typeface="+mj-lt"/>
          <a:ea typeface="+mj-ea"/>
          <a:cs typeface="+mj-cs"/>
        </a:defRPr>
      </a:lvl1pPr>
    </p:titleStyle>
    <p:bodyStyle>
      <a:lvl1pPr marL="361950" indent="-361950" algn="l" defTabSz="914400" rtl="0" eaLnBrk="1" latinLnBrk="0" hangingPunct="1">
        <a:lnSpc>
          <a:spcPct val="105000"/>
        </a:lnSpc>
        <a:spcBef>
          <a:spcPts val="800"/>
        </a:spcBef>
        <a:buClr>
          <a:srgbClr val="1F40E7"/>
        </a:buClr>
        <a:buFont typeface="Wingdings 2" panose="05020102010507070707" pitchFamily="18" charset="2"/>
        <a:buChar char=""/>
        <a:defRPr sz="1600" kern="1200">
          <a:solidFill>
            <a:srgbClr val="1F40E7"/>
          </a:solidFill>
          <a:latin typeface="+mn-lt"/>
          <a:ea typeface="+mn-ea"/>
          <a:cs typeface="+mn-cs"/>
        </a:defRPr>
      </a:lvl1pPr>
      <a:lvl2pPr marL="717550" indent="-355600" algn="l" defTabSz="914400" rtl="0" eaLnBrk="1" latinLnBrk="0" hangingPunct="1">
        <a:lnSpc>
          <a:spcPct val="105000"/>
        </a:lnSpc>
        <a:spcBef>
          <a:spcPts val="800"/>
        </a:spcBef>
        <a:buClr>
          <a:srgbClr val="1F40E7"/>
        </a:buClr>
        <a:buFont typeface="Wingdings 2" panose="05020102010507070707" pitchFamily="18" charset="2"/>
        <a:buChar char="¡"/>
        <a:tabLst/>
        <a:defRPr sz="1600" kern="1200">
          <a:solidFill>
            <a:srgbClr val="1F40E7"/>
          </a:solidFill>
          <a:latin typeface="+mn-lt"/>
          <a:ea typeface="+mn-ea"/>
          <a:cs typeface="+mn-cs"/>
        </a:defRPr>
      </a:lvl2pPr>
      <a:lvl3pPr marL="1079500" indent="-361950" algn="l" defTabSz="914400" rtl="0" eaLnBrk="1" latinLnBrk="0" hangingPunct="1">
        <a:lnSpc>
          <a:spcPct val="105000"/>
        </a:lnSpc>
        <a:spcBef>
          <a:spcPts val="800"/>
        </a:spcBef>
        <a:buClr>
          <a:srgbClr val="1F40E7"/>
        </a:buClr>
        <a:buFont typeface="Wingdings 2" panose="05020102010507070707" pitchFamily="18" charset="2"/>
        <a:buChar char="¡"/>
        <a:defRPr sz="1600" kern="1200">
          <a:solidFill>
            <a:srgbClr val="1F40E7"/>
          </a:solidFill>
          <a:latin typeface="+mn-lt"/>
          <a:ea typeface="+mn-ea"/>
          <a:cs typeface="+mn-cs"/>
        </a:defRPr>
      </a:lvl3pPr>
      <a:lvl4pPr marL="0" indent="0" algn="l" defTabSz="914400" rtl="0" eaLnBrk="1" latinLnBrk="0" hangingPunct="1">
        <a:lnSpc>
          <a:spcPct val="105000"/>
        </a:lnSpc>
        <a:spcBef>
          <a:spcPts val="800"/>
        </a:spcBef>
        <a:buFont typeface="Arial" panose="020B0604020202020204" pitchFamily="34" charset="0"/>
        <a:buNone/>
        <a:defRPr sz="1600" kern="1200">
          <a:solidFill>
            <a:srgbClr val="1F40E7"/>
          </a:solidFill>
          <a:latin typeface="+mn-lt"/>
          <a:ea typeface="+mn-ea"/>
          <a:cs typeface="+mn-cs"/>
        </a:defRPr>
      </a:lvl4pPr>
      <a:lvl5pPr marL="0" indent="0" algn="l" defTabSz="914400" rtl="0" eaLnBrk="1" latinLnBrk="0" hangingPunct="1">
        <a:lnSpc>
          <a:spcPct val="105000"/>
        </a:lnSpc>
        <a:spcBef>
          <a:spcPts val="1000"/>
        </a:spcBef>
        <a:buFont typeface="Arial" panose="020B0604020202020204" pitchFamily="34" charset="0"/>
        <a:buNone/>
        <a:defRPr sz="1800" b="1" kern="1200" cap="all" baseline="0">
          <a:solidFill>
            <a:schemeClr val="tx1"/>
          </a:solidFill>
          <a:latin typeface="+mn-lt"/>
          <a:ea typeface="+mn-ea"/>
          <a:cs typeface="+mn-cs"/>
        </a:defRPr>
      </a:lvl5pPr>
      <a:lvl6pPr marL="0" indent="0" algn="l" defTabSz="914400" rtl="0" eaLnBrk="1" latinLnBrk="0" hangingPunct="1">
        <a:lnSpc>
          <a:spcPct val="80000"/>
        </a:lnSpc>
        <a:spcBef>
          <a:spcPts val="0"/>
        </a:spcBef>
        <a:buFont typeface="Arial" panose="020B0604020202020204" pitchFamily="34" charset="0"/>
        <a:buNone/>
        <a:defRPr sz="3500" kern="1200" cap="all" baseline="0">
          <a:solidFill>
            <a:schemeClr val="tx1"/>
          </a:solidFill>
          <a:latin typeface="+mj-lt"/>
          <a:ea typeface="+mn-ea"/>
          <a:cs typeface="+mn-cs"/>
        </a:defRPr>
      </a:lvl6pPr>
      <a:lvl7pPr marL="285750" indent="-285750" algn="l" defTabSz="914400" rtl="0" eaLnBrk="1" latinLnBrk="0" hangingPunct="1">
        <a:lnSpc>
          <a:spcPct val="105000"/>
        </a:lnSpc>
        <a:spcBef>
          <a:spcPts val="800"/>
        </a:spcBef>
        <a:buClr>
          <a:srgbClr val="1F40E7"/>
        </a:buClr>
        <a:buFont typeface="Wingdings 2" panose="05020102010507070707" pitchFamily="18" charset="2"/>
        <a:buChar char="¡"/>
        <a:defRPr sz="1400" kern="1200">
          <a:solidFill>
            <a:srgbClr val="1F40E7"/>
          </a:solidFill>
          <a:latin typeface="+mn-lt"/>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400" kern="1200">
          <a:solidFill>
            <a:srgbClr val="1F40E7"/>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3">
          <p15:clr>
            <a:srgbClr val="F26B43"/>
          </p15:clr>
        </p15:guide>
        <p15:guide id="4" pos="7197">
          <p15:clr>
            <a:srgbClr val="F26B43"/>
          </p15:clr>
        </p15:guide>
        <p15:guide id="5" orient="horz" pos="4065">
          <p15:clr>
            <a:srgbClr val="F26B43"/>
          </p15:clr>
        </p15:guide>
        <p15:guide id="6" orient="horz" pos="25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0D2E2C4-1BB4-1CC2-9095-D7730CF6D4A4}"/>
              </a:ext>
            </a:extLst>
          </p:cNvPr>
          <p:cNvSpPr>
            <a:spLocks noGrp="1"/>
          </p:cNvSpPr>
          <p:nvPr>
            <p:ph type="title"/>
          </p:nvPr>
        </p:nvSpPr>
        <p:spPr>
          <a:xfrm>
            <a:off x="766763" y="570706"/>
            <a:ext cx="10658475" cy="1182688"/>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EC3AAC87-243E-496A-12AD-176C8B086F4F}"/>
              </a:ext>
            </a:extLst>
          </p:cNvPr>
          <p:cNvSpPr>
            <a:spLocks noGrp="1"/>
          </p:cNvSpPr>
          <p:nvPr>
            <p:ph type="body" idx="1"/>
          </p:nvPr>
        </p:nvSpPr>
        <p:spPr>
          <a:xfrm>
            <a:off x="766763" y="1806573"/>
            <a:ext cx="10658475" cy="4375565"/>
          </a:xfrm>
          <a:prstGeom prst="rect">
            <a:avLst/>
          </a:prstGeom>
        </p:spPr>
        <p:txBody>
          <a:bodyPr vert="horz" lIns="0" tIns="0" rIns="0" bIns="0" rtlCol="0" anchor="t" anchorCtr="0">
            <a:noAutofit/>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08A27CE1-6711-6AE7-B710-D5FB5F420288}"/>
              </a:ext>
            </a:extLst>
          </p:cNvPr>
          <p:cNvSpPr>
            <a:spLocks noGrp="1"/>
          </p:cNvSpPr>
          <p:nvPr>
            <p:ph type="dt" sz="half" idx="2"/>
          </p:nvPr>
        </p:nvSpPr>
        <p:spPr>
          <a:xfrm>
            <a:off x="366713" y="6540500"/>
            <a:ext cx="2743200" cy="317500"/>
          </a:xfrm>
          <a:prstGeom prst="rect">
            <a:avLst/>
          </a:prstGeom>
        </p:spPr>
        <p:txBody>
          <a:bodyPr vert="horz" lIns="0" tIns="0" rIns="0" bIns="0" rtlCol="0" anchor="t" anchorCtr="0">
            <a:noAutofit/>
          </a:bodyPr>
          <a:lstStyle>
            <a:lvl1pPr algn="l">
              <a:defRPr sz="800">
                <a:solidFill>
                  <a:schemeClr val="tx1"/>
                </a:solidFill>
              </a:defRPr>
            </a:lvl1pPr>
          </a:lstStyle>
          <a:p>
            <a:fld id="{53A7D8A8-1935-450C-B452-6412B47C2519}" type="datetimeFigureOut">
              <a:rPr lang="da-DK" smtClean="0"/>
              <a:pPr/>
              <a:t>03-02-2025</a:t>
            </a:fld>
            <a:endParaRPr lang="da-DK" dirty="0"/>
          </a:p>
        </p:txBody>
      </p:sp>
      <p:sp>
        <p:nvSpPr>
          <p:cNvPr id="5" name="Pladsholder til sidefod 4">
            <a:extLst>
              <a:ext uri="{FF2B5EF4-FFF2-40B4-BE49-F238E27FC236}">
                <a16:creationId xmlns:a16="http://schemas.microsoft.com/office/drawing/2014/main" id="{F235A226-9AF7-D8AE-D211-5EFFD1CD9B13}"/>
              </a:ext>
            </a:extLst>
          </p:cNvPr>
          <p:cNvSpPr>
            <a:spLocks noGrp="1"/>
          </p:cNvSpPr>
          <p:nvPr>
            <p:ph type="ftr" sz="quarter" idx="3"/>
          </p:nvPr>
        </p:nvSpPr>
        <p:spPr>
          <a:xfrm>
            <a:off x="4038600" y="6540500"/>
            <a:ext cx="4114800" cy="317500"/>
          </a:xfrm>
          <a:prstGeom prst="rect">
            <a:avLst/>
          </a:prstGeom>
        </p:spPr>
        <p:txBody>
          <a:bodyPr vert="horz" lIns="0" tIns="0" rIns="0" bIns="0" rtlCol="0" anchor="t" anchorCtr="0">
            <a:noAutofit/>
          </a:bodyPr>
          <a:lstStyle>
            <a:lvl1pPr algn="ctr">
              <a:defRPr sz="800">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BEA8A3A0-3D5C-BD31-8314-9B1B7E8913AD}"/>
              </a:ext>
            </a:extLst>
          </p:cNvPr>
          <p:cNvSpPr>
            <a:spLocks noGrp="1"/>
          </p:cNvSpPr>
          <p:nvPr>
            <p:ph type="sldNum" sz="quarter" idx="4"/>
          </p:nvPr>
        </p:nvSpPr>
        <p:spPr>
          <a:xfrm>
            <a:off x="9151938" y="6540500"/>
            <a:ext cx="2743200" cy="317500"/>
          </a:xfrm>
          <a:prstGeom prst="rect">
            <a:avLst/>
          </a:prstGeom>
        </p:spPr>
        <p:txBody>
          <a:bodyPr vert="horz" lIns="0" tIns="0" rIns="0" bIns="0" rtlCol="0" anchor="t" anchorCtr="0">
            <a:noAutofit/>
          </a:bodyPr>
          <a:lstStyle>
            <a:lvl1pPr algn="r">
              <a:defRPr sz="800">
                <a:solidFill>
                  <a:schemeClr val="tx1"/>
                </a:solidFill>
              </a:defRPr>
            </a:lvl1pPr>
          </a:lstStyle>
          <a:p>
            <a:fld id="{3B019329-C0DF-4C3B-960E-0CE69486F9A3}" type="slidenum">
              <a:rPr lang="da-DK" smtClean="0"/>
              <a:pPr/>
              <a:t>‹nr.›</a:t>
            </a:fld>
            <a:endParaRPr lang="da-DK" dirty="0"/>
          </a:p>
        </p:txBody>
      </p:sp>
      <p:pic>
        <p:nvPicPr>
          <p:cNvPr id="8" name="Billede 7">
            <a:extLst>
              <a:ext uri="{FF2B5EF4-FFF2-40B4-BE49-F238E27FC236}">
                <a16:creationId xmlns:a16="http://schemas.microsoft.com/office/drawing/2014/main" id="{A9915DFA-B555-C7AB-9B22-C6A8C72F57B4}"/>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12402042" y="1027906"/>
            <a:ext cx="2895036" cy="4535905"/>
          </a:xfrm>
          <a:prstGeom prst="rect">
            <a:avLst/>
          </a:prstGeom>
        </p:spPr>
      </p:pic>
    </p:spTree>
    <p:extLst>
      <p:ext uri="{BB962C8B-B14F-4D97-AF65-F5344CB8AC3E}">
        <p14:creationId xmlns:p14="http://schemas.microsoft.com/office/powerpoint/2010/main" val="31186155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spc="-50" baseline="0">
          <a:solidFill>
            <a:schemeClr val="accent1"/>
          </a:solidFill>
          <a:latin typeface="+mj-lt"/>
          <a:ea typeface="+mj-ea"/>
          <a:cs typeface="+mj-cs"/>
        </a:defRPr>
      </a:lvl1pPr>
    </p:titleStyle>
    <p:bodyStyle>
      <a:lvl1pPr marL="36195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717550" indent="-355600" algn="l" defTabSz="914400" rtl="0" eaLnBrk="1" latinLnBrk="0" hangingPunct="1">
        <a:lnSpc>
          <a:spcPct val="105000"/>
        </a:lnSpc>
        <a:spcBef>
          <a:spcPts val="800"/>
        </a:spcBef>
        <a:buClr>
          <a:schemeClr val="accent1"/>
        </a:buClr>
        <a:buFont typeface="Wingdings 2" panose="05020102010507070707" pitchFamily="18" charset="2"/>
        <a:buChar char="¡"/>
        <a:tabLst/>
        <a:defRPr sz="1600" kern="1200">
          <a:solidFill>
            <a:schemeClr val="tx1"/>
          </a:solidFill>
          <a:latin typeface="+mn-lt"/>
          <a:ea typeface="+mn-ea"/>
          <a:cs typeface="+mn-cs"/>
        </a:defRPr>
      </a:lvl2pPr>
      <a:lvl3pPr marL="107950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0" indent="0" algn="l" defTabSz="914400" rtl="0" eaLnBrk="1" latinLnBrk="0" hangingPunct="1">
        <a:lnSpc>
          <a:spcPct val="105000"/>
        </a:lnSpc>
        <a:spcBef>
          <a:spcPts val="800"/>
        </a:spcBef>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5000"/>
        </a:lnSpc>
        <a:spcBef>
          <a:spcPts val="1000"/>
        </a:spcBef>
        <a:buFont typeface="Arial" panose="020B0604020202020204" pitchFamily="34" charset="0"/>
        <a:buNone/>
        <a:defRPr sz="1800" b="1" kern="1200" cap="all" baseline="0">
          <a:solidFill>
            <a:schemeClr val="accent1"/>
          </a:solidFill>
          <a:latin typeface="+mn-lt"/>
          <a:ea typeface="+mn-ea"/>
          <a:cs typeface="+mn-cs"/>
        </a:defRPr>
      </a:lvl5pPr>
      <a:lvl6pPr marL="0" indent="0" algn="l" defTabSz="914400" rtl="0" eaLnBrk="1" latinLnBrk="0" hangingPunct="1">
        <a:lnSpc>
          <a:spcPct val="80000"/>
        </a:lnSpc>
        <a:spcBef>
          <a:spcPts val="0"/>
        </a:spcBef>
        <a:buFont typeface="Arial" panose="020B0604020202020204" pitchFamily="34" charset="0"/>
        <a:buNone/>
        <a:defRPr sz="3500" kern="1200" cap="all" baseline="0">
          <a:solidFill>
            <a:schemeClr val="accent1"/>
          </a:solidFill>
          <a:latin typeface="+mj-lt"/>
          <a:ea typeface="+mn-ea"/>
          <a:cs typeface="+mn-cs"/>
        </a:defRPr>
      </a:lvl6pPr>
      <a:lvl7pPr marL="285750" indent="-285750" algn="l" defTabSz="914400" rtl="0" eaLnBrk="1" latinLnBrk="0" hangingPunct="1">
        <a:lnSpc>
          <a:spcPct val="105000"/>
        </a:lnSpc>
        <a:spcBef>
          <a:spcPts val="800"/>
        </a:spcBef>
        <a:buClr>
          <a:schemeClr val="accent1"/>
        </a:buClr>
        <a:buFont typeface="Wingdings 2" panose="05020102010507070707" pitchFamily="18" charset="2"/>
        <a:buChar char="¡"/>
        <a:defRPr sz="1400" kern="1200">
          <a:solidFill>
            <a:schemeClr val="tx1"/>
          </a:solidFill>
          <a:latin typeface="+mn-lt"/>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3">
          <p15:clr>
            <a:srgbClr val="F26B43"/>
          </p15:clr>
        </p15:guide>
        <p15:guide id="4" pos="7197">
          <p15:clr>
            <a:srgbClr val="F26B43"/>
          </p15:clr>
        </p15:guide>
        <p15:guide id="5" orient="horz" pos="4065">
          <p15:clr>
            <a:srgbClr val="F26B43"/>
          </p15:clr>
        </p15:guide>
        <p15:guide id="6" orient="horz" pos="25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Kombinationstegning: figur 6">
            <a:extLst>
              <a:ext uri="{FF2B5EF4-FFF2-40B4-BE49-F238E27FC236}">
                <a16:creationId xmlns:a16="http://schemas.microsoft.com/office/drawing/2014/main" id="{B08F07E4-1C37-8530-C722-ED7B9DA57101}"/>
              </a:ext>
            </a:extLst>
          </p:cNvPr>
          <p:cNvSpPr/>
          <p:nvPr userDrawn="1"/>
        </p:nvSpPr>
        <p:spPr>
          <a:xfrm>
            <a:off x="11051457" y="404813"/>
            <a:ext cx="726205" cy="500062"/>
          </a:xfrm>
          <a:custGeom>
            <a:avLst/>
            <a:gdLst>
              <a:gd name="connsiteX0" fmla="*/ 397573 w 1447800"/>
              <a:gd name="connsiteY0" fmla="*/ 555274 h 996950"/>
              <a:gd name="connsiteX1" fmla="*/ 550750 w 1447800"/>
              <a:gd name="connsiteY1" fmla="*/ 555274 h 996950"/>
              <a:gd name="connsiteX2" fmla="*/ 609173 w 1447800"/>
              <a:gd name="connsiteY2" fmla="*/ 609138 h 996950"/>
              <a:gd name="connsiteX3" fmla="*/ 550750 w 1447800"/>
              <a:gd name="connsiteY3" fmla="*/ 663002 h 996950"/>
              <a:gd name="connsiteX4" fmla="*/ 550750 w 1447800"/>
              <a:gd name="connsiteY4" fmla="*/ 662973 h 996950"/>
              <a:gd name="connsiteX5" fmla="*/ 397573 w 1447800"/>
              <a:gd name="connsiteY5" fmla="*/ 662973 h 996950"/>
              <a:gd name="connsiteX6" fmla="*/ 397573 w 1447800"/>
              <a:gd name="connsiteY6" fmla="*/ 324565 h 996950"/>
              <a:gd name="connsiteX7" fmla="*/ 545431 w 1447800"/>
              <a:gd name="connsiteY7" fmla="*/ 324565 h 996950"/>
              <a:gd name="connsiteX8" fmla="*/ 597663 w 1447800"/>
              <a:gd name="connsiteY8" fmla="*/ 373926 h 996950"/>
              <a:gd name="connsiteX9" fmla="*/ 545431 w 1447800"/>
              <a:gd name="connsiteY9" fmla="*/ 424188 h 996950"/>
              <a:gd name="connsiteX10" fmla="*/ 397573 w 1447800"/>
              <a:gd name="connsiteY10" fmla="*/ 424188 h 996950"/>
              <a:gd name="connsiteX11" fmla="*/ 847367 w 1447800"/>
              <a:gd name="connsiteY11" fmla="*/ 194408 h 996950"/>
              <a:gd name="connsiteX12" fmla="*/ 847367 w 1447800"/>
              <a:gd name="connsiteY12" fmla="*/ 793130 h 996950"/>
              <a:gd name="connsiteX13" fmla="*/ 1236966 w 1447800"/>
              <a:gd name="connsiteY13" fmla="*/ 793130 h 996950"/>
              <a:gd name="connsiteX14" fmla="*/ 1236966 w 1447800"/>
              <a:gd name="connsiteY14" fmla="*/ 658499 h 996950"/>
              <a:gd name="connsiteX15" fmla="*/ 999672 w 1447800"/>
              <a:gd name="connsiteY15" fmla="*/ 658499 h 996950"/>
              <a:gd name="connsiteX16" fmla="*/ 999672 w 1447800"/>
              <a:gd name="connsiteY16" fmla="*/ 194408 h 996950"/>
              <a:gd name="connsiteX17" fmla="*/ 245268 w 1447800"/>
              <a:gd name="connsiteY17" fmla="*/ 194408 h 996950"/>
              <a:gd name="connsiteX18" fmla="*/ 245268 w 1447800"/>
              <a:gd name="connsiteY18" fmla="*/ 793130 h 996950"/>
              <a:gd name="connsiteX19" fmla="*/ 590599 w 1447800"/>
              <a:gd name="connsiteY19" fmla="*/ 793130 h 996950"/>
              <a:gd name="connsiteX20" fmla="*/ 764151 w 1447800"/>
              <a:gd name="connsiteY20" fmla="*/ 630666 h 996950"/>
              <a:gd name="connsiteX21" fmla="*/ 651695 w 1447800"/>
              <a:gd name="connsiteY21" fmla="*/ 484356 h 996950"/>
              <a:gd name="connsiteX22" fmla="*/ 752641 w 1447800"/>
              <a:gd name="connsiteY22" fmla="*/ 347022 h 996950"/>
              <a:gd name="connsiteX23" fmla="*/ 579961 w 1447800"/>
              <a:gd name="connsiteY23" fmla="*/ 194408 h 996950"/>
              <a:gd name="connsiteX24" fmla="*/ 0 w 1447800"/>
              <a:gd name="connsiteY24" fmla="*/ 0 h 996950"/>
              <a:gd name="connsiteX25" fmla="*/ 1447800 w 1447800"/>
              <a:gd name="connsiteY25" fmla="*/ 0 h 996950"/>
              <a:gd name="connsiteX26" fmla="*/ 1447800 w 1447800"/>
              <a:gd name="connsiteY26" fmla="*/ 996950 h 996950"/>
              <a:gd name="connsiteX27" fmla="*/ 0 w 1447800"/>
              <a:gd name="connsiteY27"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996950">
                <a:moveTo>
                  <a:pt x="397573" y="555274"/>
                </a:moveTo>
                <a:lnTo>
                  <a:pt x="550750" y="555274"/>
                </a:lnTo>
                <a:cubicBezTo>
                  <a:pt x="587926" y="555274"/>
                  <a:pt x="609173" y="579504"/>
                  <a:pt x="609173" y="609138"/>
                </a:cubicBezTo>
                <a:cubicBezTo>
                  <a:pt x="609173" y="641445"/>
                  <a:pt x="587025" y="663002"/>
                  <a:pt x="550750" y="663002"/>
                </a:cubicBezTo>
                <a:lnTo>
                  <a:pt x="550750" y="662973"/>
                </a:lnTo>
                <a:lnTo>
                  <a:pt x="397573" y="662973"/>
                </a:lnTo>
                <a:close/>
                <a:moveTo>
                  <a:pt x="397573" y="324565"/>
                </a:moveTo>
                <a:lnTo>
                  <a:pt x="545431" y="324565"/>
                </a:lnTo>
                <a:cubicBezTo>
                  <a:pt x="576415" y="324565"/>
                  <a:pt x="597663" y="345221"/>
                  <a:pt x="597663" y="373926"/>
                </a:cubicBezTo>
                <a:cubicBezTo>
                  <a:pt x="597663" y="402631"/>
                  <a:pt x="576415" y="424188"/>
                  <a:pt x="545431" y="424188"/>
                </a:cubicBezTo>
                <a:lnTo>
                  <a:pt x="397573" y="424188"/>
                </a:lnTo>
                <a:close/>
                <a:moveTo>
                  <a:pt x="847367" y="194408"/>
                </a:moveTo>
                <a:lnTo>
                  <a:pt x="847367" y="793130"/>
                </a:lnTo>
                <a:lnTo>
                  <a:pt x="1236966" y="793130"/>
                </a:lnTo>
                <a:lnTo>
                  <a:pt x="1236966" y="658499"/>
                </a:lnTo>
                <a:lnTo>
                  <a:pt x="999672" y="658499"/>
                </a:lnTo>
                <a:lnTo>
                  <a:pt x="999672" y="194408"/>
                </a:lnTo>
                <a:close/>
                <a:moveTo>
                  <a:pt x="245268" y="194408"/>
                </a:moveTo>
                <a:lnTo>
                  <a:pt x="245268" y="793130"/>
                </a:lnTo>
                <a:lnTo>
                  <a:pt x="590599" y="793130"/>
                </a:lnTo>
                <a:cubicBezTo>
                  <a:pt x="706601" y="793130"/>
                  <a:pt x="764151" y="717738"/>
                  <a:pt x="764151" y="630666"/>
                </a:cubicBezTo>
                <a:cubicBezTo>
                  <a:pt x="764151" y="555274"/>
                  <a:pt x="714565" y="494234"/>
                  <a:pt x="651695" y="484356"/>
                </a:cubicBezTo>
                <a:cubicBezTo>
                  <a:pt x="707473" y="471776"/>
                  <a:pt x="752641" y="421514"/>
                  <a:pt x="752641" y="347022"/>
                </a:cubicBezTo>
                <a:cubicBezTo>
                  <a:pt x="752641" y="272530"/>
                  <a:pt x="696835" y="194408"/>
                  <a:pt x="579961" y="194408"/>
                </a:cubicBezTo>
                <a:close/>
                <a:moveTo>
                  <a:pt x="0" y="0"/>
                </a:moveTo>
                <a:lnTo>
                  <a:pt x="1447800" y="0"/>
                </a:lnTo>
                <a:lnTo>
                  <a:pt x="1447800" y="996950"/>
                </a:lnTo>
                <a:lnTo>
                  <a:pt x="0" y="99695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2" name="Pladsholder til titel 1">
            <a:extLst>
              <a:ext uri="{FF2B5EF4-FFF2-40B4-BE49-F238E27FC236}">
                <a16:creationId xmlns:a16="http://schemas.microsoft.com/office/drawing/2014/main" id="{20D2E2C4-1BB4-1CC2-9095-D7730CF6D4A4}"/>
              </a:ext>
            </a:extLst>
          </p:cNvPr>
          <p:cNvSpPr>
            <a:spLocks noGrp="1"/>
          </p:cNvSpPr>
          <p:nvPr>
            <p:ph type="title"/>
          </p:nvPr>
        </p:nvSpPr>
        <p:spPr>
          <a:xfrm>
            <a:off x="766763" y="570706"/>
            <a:ext cx="10658475" cy="1182688"/>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EC3AAC87-243E-496A-12AD-176C8B086F4F}"/>
              </a:ext>
            </a:extLst>
          </p:cNvPr>
          <p:cNvSpPr>
            <a:spLocks noGrp="1"/>
          </p:cNvSpPr>
          <p:nvPr>
            <p:ph type="body" idx="1"/>
          </p:nvPr>
        </p:nvSpPr>
        <p:spPr>
          <a:xfrm>
            <a:off x="766763" y="1806573"/>
            <a:ext cx="10658475" cy="4375565"/>
          </a:xfrm>
          <a:prstGeom prst="rect">
            <a:avLst/>
          </a:prstGeom>
        </p:spPr>
        <p:txBody>
          <a:bodyPr vert="horz" lIns="0" tIns="0" rIns="0" bIns="0" rtlCol="0" anchor="t" anchorCtr="0">
            <a:noAutofit/>
          </a:bodyPr>
          <a:lstStyle/>
          <a:p>
            <a:pPr lvl="0"/>
            <a:r>
              <a:rPr lang="da-DK" dirty="0"/>
              <a:t>Niveau 1 (</a:t>
            </a:r>
            <a:r>
              <a:rPr lang="da-DK" dirty="0" err="1"/>
              <a:t>Enter+TAB</a:t>
            </a:r>
            <a:r>
              <a:rPr lang="da-DK" dirty="0"/>
              <a:t> for næste niveau, SHIFT+TAB for at gå tilbage i niveau)</a:t>
            </a:r>
          </a:p>
          <a:p>
            <a:pPr lvl="1"/>
            <a:r>
              <a:rPr lang="da-DK" dirty="0"/>
              <a:t>Niveau 2</a:t>
            </a:r>
          </a:p>
          <a:p>
            <a:pPr lvl="2"/>
            <a:r>
              <a:rPr lang="da-DK" dirty="0"/>
              <a:t>Niveau 3</a:t>
            </a:r>
          </a:p>
          <a:p>
            <a:pPr lvl="3"/>
            <a:r>
              <a:rPr lang="da-DK" dirty="0"/>
              <a:t>Niveau 4</a:t>
            </a:r>
          </a:p>
          <a:p>
            <a:pPr lvl="4"/>
            <a:r>
              <a:rPr lang="da-DK" dirty="0"/>
              <a:t>Niveau 5</a:t>
            </a:r>
          </a:p>
          <a:p>
            <a:pPr lvl="5"/>
            <a:r>
              <a:rPr lang="da-DK" dirty="0"/>
              <a:t>Niveau 6</a:t>
            </a:r>
          </a:p>
          <a:p>
            <a:pPr lvl="6"/>
            <a:r>
              <a:rPr lang="da-DK" dirty="0"/>
              <a:t>Niveau 7</a:t>
            </a:r>
          </a:p>
          <a:p>
            <a:pPr lvl="7"/>
            <a:r>
              <a:rPr lang="da-DK" dirty="0"/>
              <a:t>Niveau 8</a:t>
            </a:r>
          </a:p>
        </p:txBody>
      </p:sp>
      <p:sp>
        <p:nvSpPr>
          <p:cNvPr id="4" name="Pladsholder til dato 3">
            <a:extLst>
              <a:ext uri="{FF2B5EF4-FFF2-40B4-BE49-F238E27FC236}">
                <a16:creationId xmlns:a16="http://schemas.microsoft.com/office/drawing/2014/main" id="{08A27CE1-6711-6AE7-B710-D5FB5F420288}"/>
              </a:ext>
            </a:extLst>
          </p:cNvPr>
          <p:cNvSpPr>
            <a:spLocks noGrp="1"/>
          </p:cNvSpPr>
          <p:nvPr>
            <p:ph type="dt" sz="half" idx="2"/>
          </p:nvPr>
        </p:nvSpPr>
        <p:spPr>
          <a:xfrm>
            <a:off x="366713" y="6540500"/>
            <a:ext cx="2743200" cy="317500"/>
          </a:xfrm>
          <a:prstGeom prst="rect">
            <a:avLst/>
          </a:prstGeom>
        </p:spPr>
        <p:txBody>
          <a:bodyPr vert="horz" lIns="0" tIns="0" rIns="0" bIns="0" rtlCol="0" anchor="t" anchorCtr="0">
            <a:noAutofit/>
          </a:bodyPr>
          <a:lstStyle>
            <a:lvl1pPr algn="l">
              <a:defRPr sz="800">
                <a:solidFill>
                  <a:schemeClr val="tx1"/>
                </a:solidFill>
              </a:defRPr>
            </a:lvl1pPr>
          </a:lstStyle>
          <a:p>
            <a:fld id="{53A7D8A8-1935-450C-B452-6412B47C2519}" type="datetimeFigureOut">
              <a:rPr lang="da-DK" smtClean="0"/>
              <a:pPr/>
              <a:t>03-02-2025</a:t>
            </a:fld>
            <a:endParaRPr lang="da-DK" dirty="0"/>
          </a:p>
        </p:txBody>
      </p:sp>
      <p:sp>
        <p:nvSpPr>
          <p:cNvPr id="5" name="Pladsholder til sidefod 4">
            <a:extLst>
              <a:ext uri="{FF2B5EF4-FFF2-40B4-BE49-F238E27FC236}">
                <a16:creationId xmlns:a16="http://schemas.microsoft.com/office/drawing/2014/main" id="{F235A226-9AF7-D8AE-D211-5EFFD1CD9B13}"/>
              </a:ext>
            </a:extLst>
          </p:cNvPr>
          <p:cNvSpPr>
            <a:spLocks noGrp="1"/>
          </p:cNvSpPr>
          <p:nvPr>
            <p:ph type="ftr" sz="quarter" idx="3"/>
          </p:nvPr>
        </p:nvSpPr>
        <p:spPr>
          <a:xfrm>
            <a:off x="4038600" y="6540500"/>
            <a:ext cx="4114800" cy="317500"/>
          </a:xfrm>
          <a:prstGeom prst="rect">
            <a:avLst/>
          </a:prstGeom>
        </p:spPr>
        <p:txBody>
          <a:bodyPr vert="horz" lIns="0" tIns="0" rIns="0" bIns="0" rtlCol="0" anchor="t" anchorCtr="0">
            <a:noAutofit/>
          </a:bodyPr>
          <a:lstStyle>
            <a:lvl1pPr algn="ctr">
              <a:defRPr sz="800">
                <a:solidFill>
                  <a:schemeClr val="tx1"/>
                </a:solidFill>
              </a:defRPr>
            </a:lvl1pPr>
          </a:lstStyle>
          <a:p>
            <a:endParaRPr lang="da-DK"/>
          </a:p>
        </p:txBody>
      </p:sp>
      <p:sp>
        <p:nvSpPr>
          <p:cNvPr id="6" name="Pladsholder til slidenummer 5">
            <a:extLst>
              <a:ext uri="{FF2B5EF4-FFF2-40B4-BE49-F238E27FC236}">
                <a16:creationId xmlns:a16="http://schemas.microsoft.com/office/drawing/2014/main" id="{BEA8A3A0-3D5C-BD31-8314-9B1B7E8913AD}"/>
              </a:ext>
            </a:extLst>
          </p:cNvPr>
          <p:cNvSpPr>
            <a:spLocks noGrp="1"/>
          </p:cNvSpPr>
          <p:nvPr>
            <p:ph type="sldNum" sz="quarter" idx="4"/>
          </p:nvPr>
        </p:nvSpPr>
        <p:spPr>
          <a:xfrm>
            <a:off x="9151938" y="6540500"/>
            <a:ext cx="2743200" cy="317500"/>
          </a:xfrm>
          <a:prstGeom prst="rect">
            <a:avLst/>
          </a:prstGeom>
        </p:spPr>
        <p:txBody>
          <a:bodyPr vert="horz" lIns="0" tIns="0" rIns="0" bIns="0" rtlCol="0" anchor="t" anchorCtr="0">
            <a:noAutofit/>
          </a:bodyPr>
          <a:lstStyle>
            <a:lvl1pPr algn="r">
              <a:defRPr sz="800">
                <a:solidFill>
                  <a:schemeClr val="tx1"/>
                </a:solidFill>
              </a:defRPr>
            </a:lvl1pPr>
          </a:lstStyle>
          <a:p>
            <a:fld id="{3B019329-C0DF-4C3B-960E-0CE69486F9A3}" type="slidenum">
              <a:rPr lang="da-DK" smtClean="0"/>
              <a:pPr/>
              <a:t>‹nr.›</a:t>
            </a:fld>
            <a:endParaRPr lang="da-DK" dirty="0"/>
          </a:p>
        </p:txBody>
      </p:sp>
    </p:spTree>
    <p:extLst>
      <p:ext uri="{BB962C8B-B14F-4D97-AF65-F5344CB8AC3E}">
        <p14:creationId xmlns:p14="http://schemas.microsoft.com/office/powerpoint/2010/main" val="1984889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spc="-50" baseline="0">
          <a:solidFill>
            <a:schemeClr val="accent1"/>
          </a:solidFill>
          <a:latin typeface="+mj-lt"/>
          <a:ea typeface="+mj-ea"/>
          <a:cs typeface="+mj-cs"/>
        </a:defRPr>
      </a:lvl1pPr>
    </p:titleStyle>
    <p:bodyStyle>
      <a:lvl1pPr marL="361950" indent="-361950" algn="l" defTabSz="914400" rtl="0" eaLnBrk="1" latinLnBrk="0" hangingPunct="1">
        <a:lnSpc>
          <a:spcPct val="105000"/>
        </a:lnSpc>
        <a:spcBef>
          <a:spcPts val="800"/>
        </a:spcBef>
        <a:buClr>
          <a:srgbClr val="1F40E7"/>
        </a:buClr>
        <a:buFont typeface="Wingdings 2" panose="05020102010507070707" pitchFamily="18" charset="2"/>
        <a:buChar char=""/>
        <a:defRPr sz="1600" kern="1200">
          <a:solidFill>
            <a:srgbClr val="1F40E7"/>
          </a:solidFill>
          <a:latin typeface="+mn-lt"/>
          <a:ea typeface="+mn-ea"/>
          <a:cs typeface="+mn-cs"/>
        </a:defRPr>
      </a:lvl1pPr>
      <a:lvl2pPr marL="717550" indent="-355600" algn="l" defTabSz="914400" rtl="0" eaLnBrk="1" latinLnBrk="0" hangingPunct="1">
        <a:lnSpc>
          <a:spcPct val="105000"/>
        </a:lnSpc>
        <a:spcBef>
          <a:spcPts val="800"/>
        </a:spcBef>
        <a:buClr>
          <a:srgbClr val="1F40E7"/>
        </a:buClr>
        <a:buFont typeface="Wingdings 2" panose="05020102010507070707" pitchFamily="18" charset="2"/>
        <a:buChar char="¡"/>
        <a:tabLst/>
        <a:defRPr sz="1600" kern="1200">
          <a:solidFill>
            <a:srgbClr val="1F40E7"/>
          </a:solidFill>
          <a:latin typeface="+mn-lt"/>
          <a:ea typeface="+mn-ea"/>
          <a:cs typeface="+mn-cs"/>
        </a:defRPr>
      </a:lvl2pPr>
      <a:lvl3pPr marL="1079500" indent="-361950" algn="l" defTabSz="914400" rtl="0" eaLnBrk="1" latinLnBrk="0" hangingPunct="1">
        <a:lnSpc>
          <a:spcPct val="105000"/>
        </a:lnSpc>
        <a:spcBef>
          <a:spcPts val="800"/>
        </a:spcBef>
        <a:buClr>
          <a:srgbClr val="1F40E7"/>
        </a:buClr>
        <a:buFont typeface="Wingdings 2" panose="05020102010507070707" pitchFamily="18" charset="2"/>
        <a:buChar char="¡"/>
        <a:defRPr sz="1600" kern="1200">
          <a:solidFill>
            <a:srgbClr val="1F40E7"/>
          </a:solidFill>
          <a:latin typeface="+mn-lt"/>
          <a:ea typeface="+mn-ea"/>
          <a:cs typeface="+mn-cs"/>
        </a:defRPr>
      </a:lvl3pPr>
      <a:lvl4pPr marL="0" indent="0" algn="l" defTabSz="914400" rtl="0" eaLnBrk="1" latinLnBrk="0" hangingPunct="1">
        <a:lnSpc>
          <a:spcPct val="105000"/>
        </a:lnSpc>
        <a:spcBef>
          <a:spcPts val="800"/>
        </a:spcBef>
        <a:buFont typeface="Arial" panose="020B0604020202020204" pitchFamily="34" charset="0"/>
        <a:buNone/>
        <a:defRPr sz="1600" kern="1200">
          <a:solidFill>
            <a:srgbClr val="1F40E7"/>
          </a:solidFill>
          <a:latin typeface="+mn-lt"/>
          <a:ea typeface="+mn-ea"/>
          <a:cs typeface="+mn-cs"/>
        </a:defRPr>
      </a:lvl4pPr>
      <a:lvl5pPr marL="0" indent="0" algn="l" defTabSz="914400" rtl="0" eaLnBrk="1" latinLnBrk="0" hangingPunct="1">
        <a:lnSpc>
          <a:spcPct val="105000"/>
        </a:lnSpc>
        <a:spcBef>
          <a:spcPts val="1000"/>
        </a:spcBef>
        <a:buFont typeface="Arial" panose="020B0604020202020204" pitchFamily="34" charset="0"/>
        <a:buNone/>
        <a:defRPr sz="1800" b="1" kern="1200" cap="all" baseline="0">
          <a:solidFill>
            <a:schemeClr val="tx1"/>
          </a:solidFill>
          <a:latin typeface="+mn-lt"/>
          <a:ea typeface="+mn-ea"/>
          <a:cs typeface="+mn-cs"/>
        </a:defRPr>
      </a:lvl5pPr>
      <a:lvl6pPr marL="0" indent="0" algn="l" defTabSz="914400" rtl="0" eaLnBrk="1" latinLnBrk="0" hangingPunct="1">
        <a:lnSpc>
          <a:spcPct val="80000"/>
        </a:lnSpc>
        <a:spcBef>
          <a:spcPts val="0"/>
        </a:spcBef>
        <a:buFont typeface="Arial" panose="020B0604020202020204" pitchFamily="34" charset="0"/>
        <a:buNone/>
        <a:defRPr sz="3500" kern="1200" cap="all" baseline="0">
          <a:solidFill>
            <a:schemeClr val="tx1"/>
          </a:solidFill>
          <a:latin typeface="+mj-lt"/>
          <a:ea typeface="+mn-ea"/>
          <a:cs typeface="+mn-cs"/>
        </a:defRPr>
      </a:lvl6pPr>
      <a:lvl7pPr marL="285750" indent="-285750" algn="l" defTabSz="914400" rtl="0" eaLnBrk="1" latinLnBrk="0" hangingPunct="1">
        <a:lnSpc>
          <a:spcPct val="105000"/>
        </a:lnSpc>
        <a:spcBef>
          <a:spcPts val="800"/>
        </a:spcBef>
        <a:buClr>
          <a:srgbClr val="1F40E7"/>
        </a:buClr>
        <a:buFont typeface="Wingdings 2" panose="05020102010507070707" pitchFamily="18" charset="2"/>
        <a:buChar char="¡"/>
        <a:defRPr sz="1400" kern="1200">
          <a:solidFill>
            <a:srgbClr val="1F40E7"/>
          </a:solidFill>
          <a:latin typeface="+mn-lt"/>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400" kern="1200">
          <a:solidFill>
            <a:srgbClr val="1F40E7"/>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3">
          <p15:clr>
            <a:srgbClr val="F26B43"/>
          </p15:clr>
        </p15:guide>
        <p15:guide id="4" pos="7197">
          <p15:clr>
            <a:srgbClr val="F26B43"/>
          </p15:clr>
        </p15:guide>
        <p15:guide id="5" orient="horz" pos="4065">
          <p15:clr>
            <a:srgbClr val="F26B43"/>
          </p15:clr>
        </p15:guide>
        <p15:guide id="6" orient="horz" pos="25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5.xml"/><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21" Type="http://schemas.openxmlformats.org/officeDocument/2006/relationships/image" Target="../media/image47.png"/><Relationship Id="rId34" Type="http://schemas.openxmlformats.org/officeDocument/2006/relationships/image" Target="../media/image60.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png"/><Relationship Id="rId38" Type="http://schemas.openxmlformats.org/officeDocument/2006/relationships/image" Target="../media/image64.png"/><Relationship Id="rId2" Type="http://schemas.openxmlformats.org/officeDocument/2006/relationships/notesSlide" Target="../notesSlides/notesSlide8.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37" Type="http://schemas.openxmlformats.org/officeDocument/2006/relationships/image" Target="../media/image63.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image" Target="../media/image62.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 Id="rId8" Type="http://schemas.openxmlformats.org/officeDocument/2006/relationships/image" Target="../media/image34.png"/><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45DD7-2060-07C7-F357-389DE837BE88}"/>
              </a:ext>
            </a:extLst>
          </p:cNvPr>
          <p:cNvSpPr>
            <a:spLocks noGrp="1"/>
          </p:cNvSpPr>
          <p:nvPr>
            <p:ph type="ctrTitle"/>
          </p:nvPr>
        </p:nvSpPr>
        <p:spPr/>
        <p:txBody>
          <a:bodyPr/>
          <a:lstStyle/>
          <a:p>
            <a:r>
              <a:rPr lang="da-DK" sz="6600" dirty="0"/>
              <a:t>Partnermøde i Fælles om lokal sundhed</a:t>
            </a:r>
          </a:p>
        </p:txBody>
      </p:sp>
      <p:sp>
        <p:nvSpPr>
          <p:cNvPr id="3" name="Undertitel 2">
            <a:extLst>
              <a:ext uri="{FF2B5EF4-FFF2-40B4-BE49-F238E27FC236}">
                <a16:creationId xmlns:a16="http://schemas.microsoft.com/office/drawing/2014/main" id="{2C96D5CE-51FC-BE53-49FF-000B4FF55D79}"/>
              </a:ext>
            </a:extLst>
          </p:cNvPr>
          <p:cNvSpPr>
            <a:spLocks noGrp="1"/>
          </p:cNvSpPr>
          <p:nvPr>
            <p:ph type="subTitle" idx="1"/>
          </p:nvPr>
        </p:nvSpPr>
        <p:spPr/>
        <p:txBody>
          <a:bodyPr/>
          <a:lstStyle/>
          <a:p>
            <a:endParaRPr lang="da-DK" dirty="0"/>
          </a:p>
        </p:txBody>
      </p:sp>
      <p:sp>
        <p:nvSpPr>
          <p:cNvPr id="5" name="Pladsholder til tekst 4">
            <a:extLst>
              <a:ext uri="{FF2B5EF4-FFF2-40B4-BE49-F238E27FC236}">
                <a16:creationId xmlns:a16="http://schemas.microsoft.com/office/drawing/2014/main" id="{5CFBDC93-87BF-69A8-89EE-F9F9BE73E4B2}"/>
              </a:ext>
            </a:extLst>
          </p:cNvPr>
          <p:cNvSpPr>
            <a:spLocks noGrp="1"/>
          </p:cNvSpPr>
          <p:nvPr>
            <p:ph type="body" sz="quarter" idx="13"/>
          </p:nvPr>
        </p:nvSpPr>
        <p:spPr>
          <a:xfrm>
            <a:off x="762000" y="4593088"/>
            <a:ext cx="5672356" cy="307975"/>
          </a:xfrm>
        </p:spPr>
        <p:txBody>
          <a:bodyPr/>
          <a:lstStyle/>
          <a:p>
            <a:r>
              <a:rPr lang="da-DK" dirty="0"/>
              <a:t>13. Januar 2025</a:t>
            </a:r>
          </a:p>
        </p:txBody>
      </p:sp>
      <p:pic>
        <p:nvPicPr>
          <p:cNvPr id="4" name="Billede 3">
            <a:extLst>
              <a:ext uri="{FF2B5EF4-FFF2-40B4-BE49-F238E27FC236}">
                <a16:creationId xmlns:a16="http://schemas.microsoft.com/office/drawing/2014/main" id="{3BD0468C-BA17-1D44-2674-66B08D22E69B}"/>
              </a:ext>
            </a:extLst>
          </p:cNvPr>
          <p:cNvPicPr>
            <a:picLocks noChangeAspect="1"/>
          </p:cNvPicPr>
          <p:nvPr/>
        </p:nvPicPr>
        <p:blipFill>
          <a:blip r:embed="rId3"/>
          <a:stretch>
            <a:fillRect/>
          </a:stretch>
        </p:blipFill>
        <p:spPr>
          <a:xfrm>
            <a:off x="2432808" y="5543038"/>
            <a:ext cx="1384184" cy="838335"/>
          </a:xfrm>
          <a:prstGeom prst="rect">
            <a:avLst/>
          </a:prstGeom>
        </p:spPr>
      </p:pic>
      <p:pic>
        <p:nvPicPr>
          <p:cNvPr id="12" name="Pladsholder til billede 11">
            <a:extLst>
              <a:ext uri="{FF2B5EF4-FFF2-40B4-BE49-F238E27FC236}">
                <a16:creationId xmlns:a16="http://schemas.microsoft.com/office/drawing/2014/main" id="{9B0AC3F7-87A0-1C20-90EE-53AB27F8204F}"/>
              </a:ext>
            </a:extLst>
          </p:cNvPr>
          <p:cNvPicPr>
            <a:picLocks noGrp="1" noChangeAspect="1"/>
          </p:cNvPicPr>
          <p:nvPr>
            <p:ph type="pic" sz="quarter" idx="15"/>
          </p:nvPr>
        </p:nvPicPr>
        <p:blipFill>
          <a:blip r:embed="rId4"/>
          <a:srcRect l="27365" r="27365"/>
          <a:stretch/>
        </p:blipFill>
        <p:spPr/>
      </p:pic>
    </p:spTree>
    <p:extLst>
      <p:ext uri="{BB962C8B-B14F-4D97-AF65-F5344CB8AC3E}">
        <p14:creationId xmlns:p14="http://schemas.microsoft.com/office/powerpoint/2010/main" val="273118167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Lige forbindelse 35">
            <a:extLst>
              <a:ext uri="{FF2B5EF4-FFF2-40B4-BE49-F238E27FC236}">
                <a16:creationId xmlns:a16="http://schemas.microsoft.com/office/drawing/2014/main" id="{D982D09A-6926-83FF-C459-C61B29BB28A8}"/>
              </a:ext>
            </a:extLst>
          </p:cNvPr>
          <p:cNvCxnSpPr>
            <a:cxnSpLocks/>
          </p:cNvCxnSpPr>
          <p:nvPr/>
        </p:nvCxnSpPr>
        <p:spPr>
          <a:xfrm>
            <a:off x="0" y="3414684"/>
            <a:ext cx="11798512" cy="0"/>
          </a:xfrm>
          <a:prstGeom prst="line">
            <a:avLst/>
          </a:prstGeom>
          <a:ln w="101600">
            <a:solidFill>
              <a:schemeClr val="bg1"/>
            </a:solidFill>
            <a:tailEnd type="arrow" w="med" len="sm"/>
          </a:ln>
        </p:spPr>
        <p:style>
          <a:lnRef idx="1">
            <a:schemeClr val="accent1"/>
          </a:lnRef>
          <a:fillRef idx="0">
            <a:schemeClr val="accent1"/>
          </a:fillRef>
          <a:effectRef idx="0">
            <a:schemeClr val="accent1"/>
          </a:effectRef>
          <a:fontRef idx="minor">
            <a:schemeClr val="tx1"/>
          </a:fontRef>
        </p:style>
      </p:cxnSp>
      <p:sp>
        <p:nvSpPr>
          <p:cNvPr id="45" name="TextBox 19">
            <a:extLst>
              <a:ext uri="{FF2B5EF4-FFF2-40B4-BE49-F238E27FC236}">
                <a16:creationId xmlns:a16="http://schemas.microsoft.com/office/drawing/2014/main" id="{78ECB85D-96BE-3744-641D-56A225D141BA}"/>
              </a:ext>
            </a:extLst>
          </p:cNvPr>
          <p:cNvSpPr txBox="1"/>
          <p:nvPr/>
        </p:nvSpPr>
        <p:spPr>
          <a:xfrm>
            <a:off x="1593395" y="2799456"/>
            <a:ext cx="1584119" cy="480516"/>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485FEB"/>
                </a:solidFill>
                <a:effectLst/>
                <a:uLnTx/>
                <a:uFillTx/>
                <a:latin typeface="Arial Black" panose="020B0A04020102020204"/>
                <a:ea typeface="+mn-ea"/>
                <a:cs typeface="+mn-cs"/>
              </a:rPr>
              <a:t>2023</a:t>
            </a:r>
          </a:p>
        </p:txBody>
      </p:sp>
      <p:sp>
        <p:nvSpPr>
          <p:cNvPr id="48" name="TextBox 28">
            <a:extLst>
              <a:ext uri="{FF2B5EF4-FFF2-40B4-BE49-F238E27FC236}">
                <a16:creationId xmlns:a16="http://schemas.microsoft.com/office/drawing/2014/main" id="{26B6CC23-D664-2AD3-67CF-0B8ECA51962F}"/>
              </a:ext>
            </a:extLst>
          </p:cNvPr>
          <p:cNvSpPr txBox="1"/>
          <p:nvPr/>
        </p:nvSpPr>
        <p:spPr>
          <a:xfrm>
            <a:off x="5303940" y="2799456"/>
            <a:ext cx="1584119" cy="480516"/>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485FEB"/>
                </a:solidFill>
                <a:effectLst/>
                <a:uLnTx/>
                <a:uFillTx/>
                <a:latin typeface="Arial Black" panose="020B0A04020102020204"/>
                <a:ea typeface="+mn-ea"/>
                <a:cs typeface="+mn-cs"/>
              </a:rPr>
              <a:t>2024</a:t>
            </a:r>
          </a:p>
        </p:txBody>
      </p:sp>
      <p:sp>
        <p:nvSpPr>
          <p:cNvPr id="49" name="Oval 29">
            <a:extLst>
              <a:ext uri="{FF2B5EF4-FFF2-40B4-BE49-F238E27FC236}">
                <a16:creationId xmlns:a16="http://schemas.microsoft.com/office/drawing/2014/main" id="{4069A3B5-8A7D-0A47-C517-8D149A23FE46}"/>
              </a:ext>
            </a:extLst>
          </p:cNvPr>
          <p:cNvSpPr/>
          <p:nvPr/>
        </p:nvSpPr>
        <p:spPr>
          <a:xfrm>
            <a:off x="66010" y="1562409"/>
            <a:ext cx="1785002" cy="1712362"/>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1" name="TextBox 31">
            <a:extLst>
              <a:ext uri="{FF2B5EF4-FFF2-40B4-BE49-F238E27FC236}">
                <a16:creationId xmlns:a16="http://schemas.microsoft.com/office/drawing/2014/main" id="{F10D8D36-4957-884A-4993-FE9DBFE1948F}"/>
              </a:ext>
            </a:extLst>
          </p:cNvPr>
          <p:cNvSpPr txBox="1"/>
          <p:nvPr/>
        </p:nvSpPr>
        <p:spPr>
          <a:xfrm>
            <a:off x="134236" y="2117705"/>
            <a:ext cx="1584119" cy="480516"/>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a-DK" sz="2800" b="1" i="0" u="none" strike="noStrike" kern="1200" cap="none" spc="0" normalizeH="0" baseline="0" noProof="0" dirty="0">
                <a:ln>
                  <a:noFill/>
                </a:ln>
                <a:solidFill>
                  <a:srgbClr val="485FEB"/>
                </a:solidFill>
                <a:effectLst/>
                <a:uLnTx/>
                <a:uFillTx/>
                <a:latin typeface="Arial Black" panose="020B0A04020102020204"/>
                <a:ea typeface="+mn-ea"/>
                <a:cs typeface="+mn-cs"/>
              </a:rPr>
              <a:t>2025</a:t>
            </a:r>
          </a:p>
        </p:txBody>
      </p:sp>
      <p:sp>
        <p:nvSpPr>
          <p:cNvPr id="52" name="Titel 19">
            <a:extLst>
              <a:ext uri="{FF2B5EF4-FFF2-40B4-BE49-F238E27FC236}">
                <a16:creationId xmlns:a16="http://schemas.microsoft.com/office/drawing/2014/main" id="{470B3AA5-90F0-4C88-6487-E65494666A7A}"/>
              </a:ext>
            </a:extLst>
          </p:cNvPr>
          <p:cNvSpPr>
            <a:spLocks noGrp="1"/>
          </p:cNvSpPr>
          <p:nvPr>
            <p:ph type="title"/>
          </p:nvPr>
        </p:nvSpPr>
        <p:spPr>
          <a:xfrm>
            <a:off x="279006" y="416661"/>
            <a:ext cx="10403501" cy="610936"/>
          </a:xfrm>
        </p:spPr>
        <p:txBody>
          <a:bodyPr/>
          <a:lstStyle/>
          <a:p>
            <a:r>
              <a:rPr lang="da-DK" sz="3600" dirty="0"/>
              <a:t>Kommende aktiviteter i partnerskabet</a:t>
            </a:r>
          </a:p>
        </p:txBody>
      </p:sp>
      <p:cxnSp>
        <p:nvCxnSpPr>
          <p:cNvPr id="53" name="Lige forbindelse 52">
            <a:extLst>
              <a:ext uri="{FF2B5EF4-FFF2-40B4-BE49-F238E27FC236}">
                <a16:creationId xmlns:a16="http://schemas.microsoft.com/office/drawing/2014/main" id="{ABC7B0DA-AE6C-398E-CAB0-ADD80453CC3C}"/>
              </a:ext>
            </a:extLst>
          </p:cNvPr>
          <p:cNvCxnSpPr>
            <a:cxnSpLocks/>
          </p:cNvCxnSpPr>
          <p:nvPr/>
        </p:nvCxnSpPr>
        <p:spPr>
          <a:xfrm>
            <a:off x="766763" y="3512655"/>
            <a:ext cx="0" cy="1367458"/>
          </a:xfrm>
          <a:prstGeom prst="line">
            <a:avLst/>
          </a:prstGeom>
          <a:ln w="5715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sp>
        <p:nvSpPr>
          <p:cNvPr id="54" name="Content Placeholder 16">
            <a:extLst>
              <a:ext uri="{FF2B5EF4-FFF2-40B4-BE49-F238E27FC236}">
                <a16:creationId xmlns:a16="http://schemas.microsoft.com/office/drawing/2014/main" id="{1A2BF9A8-EF69-DCB4-DE63-06D692863C93}"/>
              </a:ext>
            </a:extLst>
          </p:cNvPr>
          <p:cNvSpPr txBox="1">
            <a:spLocks/>
          </p:cNvSpPr>
          <p:nvPr/>
        </p:nvSpPr>
        <p:spPr>
          <a:xfrm>
            <a:off x="919490" y="4611865"/>
            <a:ext cx="2006249" cy="1367451"/>
          </a:xfrm>
          <a:prstGeom prst="rect">
            <a:avLst/>
          </a:prstGeom>
        </p:spPr>
        <p:txBody>
          <a:bodyPr lIns="0" tIns="0" rIns="0" bIns="0"/>
          <a:lstStyle>
            <a:lvl1pPr marL="36195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717550" indent="-355600" algn="l" defTabSz="914400" rtl="0" eaLnBrk="1" latinLnBrk="0" hangingPunct="1">
              <a:lnSpc>
                <a:spcPct val="105000"/>
              </a:lnSpc>
              <a:spcBef>
                <a:spcPts val="800"/>
              </a:spcBef>
              <a:buClr>
                <a:schemeClr val="accent1"/>
              </a:buClr>
              <a:buFont typeface="Wingdings 2" panose="05020102010507070707" pitchFamily="18" charset="2"/>
              <a:buChar char="¡"/>
              <a:tabLst/>
              <a:defRPr sz="1600" kern="1200">
                <a:solidFill>
                  <a:schemeClr val="tx1"/>
                </a:solidFill>
                <a:latin typeface="+mn-lt"/>
                <a:ea typeface="+mn-ea"/>
                <a:cs typeface="+mn-cs"/>
              </a:defRPr>
            </a:lvl2pPr>
            <a:lvl3pPr marL="107950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0" indent="0" algn="l" defTabSz="914400" rtl="0" eaLnBrk="1" latinLnBrk="0" hangingPunct="1">
              <a:lnSpc>
                <a:spcPct val="105000"/>
              </a:lnSpc>
              <a:spcBef>
                <a:spcPts val="800"/>
              </a:spcBef>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5000"/>
              </a:lnSpc>
              <a:spcBef>
                <a:spcPts val="1000"/>
              </a:spcBef>
              <a:buFont typeface="Arial" panose="020B0604020202020204" pitchFamily="34" charset="0"/>
              <a:buNone/>
              <a:defRPr sz="1800" b="1" kern="1200" cap="all" baseline="0">
                <a:solidFill>
                  <a:schemeClr val="accent1"/>
                </a:solidFill>
                <a:latin typeface="+mn-lt"/>
                <a:ea typeface="+mn-ea"/>
                <a:cs typeface="+mn-cs"/>
              </a:defRPr>
            </a:lvl5pPr>
            <a:lvl6pPr marL="0" indent="0" algn="l" defTabSz="914400" rtl="0" eaLnBrk="1" latinLnBrk="0" hangingPunct="1">
              <a:lnSpc>
                <a:spcPct val="80000"/>
              </a:lnSpc>
              <a:spcBef>
                <a:spcPts val="0"/>
              </a:spcBef>
              <a:buFont typeface="Arial" panose="020B0604020202020204" pitchFamily="34" charset="0"/>
              <a:buNone/>
              <a:defRPr sz="3500" kern="1200" cap="all" baseline="0">
                <a:solidFill>
                  <a:schemeClr val="accent1"/>
                </a:solidFill>
                <a:latin typeface="+mj-lt"/>
                <a:ea typeface="+mn-ea"/>
                <a:cs typeface="+mn-cs"/>
              </a:defRPr>
            </a:lvl6pPr>
            <a:lvl7pPr marL="285750" indent="-285750" algn="l" defTabSz="914400" rtl="0" eaLnBrk="1" latinLnBrk="0" hangingPunct="1">
              <a:lnSpc>
                <a:spcPct val="105000"/>
              </a:lnSpc>
              <a:spcBef>
                <a:spcPts val="800"/>
              </a:spcBef>
              <a:buClr>
                <a:schemeClr val="accent1"/>
              </a:buClr>
              <a:buFont typeface="Wingdings 2" panose="05020102010507070707" pitchFamily="18" charset="2"/>
              <a:buChar char="¡"/>
              <a:defRPr sz="1400" kern="1200">
                <a:solidFill>
                  <a:schemeClr val="tx1"/>
                </a:solidFill>
                <a:latin typeface="+mn-lt"/>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6" indent="0" algn="l" defTabSz="914309" rtl="0" eaLnBrk="1" fontAlgn="auto" latinLnBrk="0" hangingPunct="1">
              <a:lnSpc>
                <a:spcPct val="120000"/>
              </a:lnSpc>
              <a:spcBef>
                <a:spcPts val="1000"/>
              </a:spcBef>
              <a:spcAft>
                <a:spcPts val="0"/>
              </a:spcAft>
              <a:buClr>
                <a:srgbClr val="485FEB"/>
              </a:buClr>
              <a:buSzTx/>
              <a:buFont typeface="Wingdings 2" panose="05020102010507070707" pitchFamily="18" charset="2"/>
              <a:buNone/>
              <a:tabLst/>
              <a:defRPr/>
            </a:pPr>
            <a:r>
              <a:rPr kumimoji="0" lang="en-GB" sz="1200" b="1" i="0" u="none" strike="noStrike" kern="1200" cap="all" spc="100" normalizeH="0" baseline="0" noProof="0" dirty="0">
                <a:ln>
                  <a:noFill/>
                </a:ln>
                <a:solidFill>
                  <a:srgbClr val="FFD86F"/>
                </a:solidFill>
                <a:effectLst/>
                <a:uLnTx/>
                <a:uFillTx/>
                <a:latin typeface="Arial Black" panose="020B0A04020102020204"/>
                <a:ea typeface="+mn-ea"/>
                <a:cs typeface="+mn-cs"/>
              </a:rPr>
              <a:t>13. </a:t>
            </a:r>
            <a:r>
              <a:rPr kumimoji="0" lang="en-GB" sz="1200" b="1" i="0" u="none" strike="noStrike" kern="1200" cap="all" spc="100" normalizeH="0" baseline="0" noProof="0" dirty="0" err="1">
                <a:ln>
                  <a:noFill/>
                </a:ln>
                <a:solidFill>
                  <a:srgbClr val="FFD86F"/>
                </a:solidFill>
                <a:effectLst/>
                <a:uLnTx/>
                <a:uFillTx/>
                <a:latin typeface="Arial Black" panose="020B0A04020102020204"/>
                <a:ea typeface="+mn-ea"/>
                <a:cs typeface="+mn-cs"/>
              </a:rPr>
              <a:t>Januar</a:t>
            </a:r>
            <a:endParaRPr kumimoji="0" lang="en-GB" sz="1200" b="1" i="0" u="none" strike="noStrike" kern="1200" cap="all" spc="100" normalizeH="0" baseline="0" noProof="0" dirty="0">
              <a:ln>
                <a:noFill/>
              </a:ln>
              <a:solidFill>
                <a:srgbClr val="FFD86F"/>
              </a:solidFill>
              <a:effectLst/>
              <a:uLnTx/>
              <a:uFillTx/>
              <a:latin typeface="Arial Black" panose="020B0A04020102020204"/>
              <a:ea typeface="+mn-ea"/>
              <a:cs typeface="+mn-cs"/>
            </a:endParaRPr>
          </a:p>
          <a:p>
            <a:pPr marL="0" marR="0" lvl="6" indent="0" algn="l" defTabSz="914309" rtl="0" eaLnBrk="1" fontAlgn="auto" latinLnBrk="0" hangingPunct="1">
              <a:lnSpc>
                <a:spcPct val="120000"/>
              </a:lnSpc>
              <a:spcBef>
                <a:spcPts val="1000"/>
              </a:spcBef>
              <a:spcAft>
                <a:spcPts val="0"/>
              </a:spcAft>
              <a:buClr>
                <a:srgbClr val="485FEB"/>
              </a:buClr>
              <a:buSzTx/>
              <a:buFont typeface="Wingdings 2" panose="05020102010507070707" pitchFamily="18" charset="2"/>
              <a:buNone/>
              <a:tabLst/>
              <a:defRPr/>
            </a:pPr>
            <a:r>
              <a:rPr lang="en-GB" b="1" u="sng" dirty="0">
                <a:solidFill>
                  <a:prstClr val="white"/>
                </a:solidFill>
                <a:latin typeface="Arial" panose="020B0604020202020204"/>
              </a:rPr>
              <a:t>P</a:t>
            </a:r>
            <a:r>
              <a:rPr kumimoji="0" lang="en-GB" b="1" i="0" u="sng" strike="noStrike" kern="1200" cap="none" spc="0" normalizeH="0" baseline="0" noProof="0" dirty="0" err="1">
                <a:ln>
                  <a:noFill/>
                </a:ln>
                <a:solidFill>
                  <a:prstClr val="white"/>
                </a:solidFill>
                <a:effectLst/>
                <a:uLnTx/>
                <a:uFillTx/>
                <a:latin typeface="Arial" panose="020B0604020202020204"/>
                <a:ea typeface="+mn-ea"/>
                <a:cs typeface="+mn-cs"/>
              </a:rPr>
              <a:t>artnermøde</a:t>
            </a:r>
            <a:r>
              <a:rPr kumimoji="0" lang="en-GB" b="1" i="0" u="sng" strike="noStrike" kern="1200" cap="none" spc="0" normalizeH="0" baseline="0" noProof="0" dirty="0">
                <a:ln>
                  <a:noFill/>
                </a:ln>
                <a:solidFill>
                  <a:prstClr val="white"/>
                </a:solidFill>
                <a:effectLst/>
                <a:uLnTx/>
                <a:uFillTx/>
                <a:latin typeface="Arial" panose="020B0604020202020204"/>
                <a:ea typeface="+mn-ea"/>
                <a:cs typeface="+mn-cs"/>
              </a:rPr>
              <a:t>: </a:t>
            </a:r>
          </a:p>
          <a:p>
            <a:pPr marL="0" marR="0" lvl="6" indent="0" algn="l" defTabSz="914309" rtl="0" eaLnBrk="1" fontAlgn="auto" latinLnBrk="0" hangingPunct="1">
              <a:lnSpc>
                <a:spcPct val="120000"/>
              </a:lnSpc>
              <a:spcBef>
                <a:spcPts val="0"/>
              </a:spcBef>
              <a:spcAft>
                <a:spcPts val="0"/>
              </a:spcAft>
              <a:buClr>
                <a:srgbClr val="485FEB"/>
              </a:buClr>
              <a:buSzTx/>
              <a:buFont typeface="Wingdings 2" panose="05020102010507070707" pitchFamily="18" charset="2"/>
              <a:buNone/>
              <a:tabLst/>
              <a:defRPr/>
            </a:pPr>
            <a:r>
              <a:rPr lang="en-GB" sz="1200" b="1" dirty="0">
                <a:solidFill>
                  <a:prstClr val="white"/>
                </a:solidFill>
                <a:latin typeface="Arial" panose="020B0604020202020204"/>
              </a:rPr>
              <a:t>B</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esøg</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af</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Sundhedsministeriet</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og</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Sundhedsstyrelsen</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 om SSA-</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midler</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og</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folkesundhedsloven</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a:t>
            </a:r>
            <a:endParaRPr kumimoji="0" lang="da-DK"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55" name="Lige forbindelse 54">
            <a:extLst>
              <a:ext uri="{FF2B5EF4-FFF2-40B4-BE49-F238E27FC236}">
                <a16:creationId xmlns:a16="http://schemas.microsoft.com/office/drawing/2014/main" id="{AC74F89B-0521-9D64-A952-2AAAE9B2C09B}"/>
              </a:ext>
            </a:extLst>
          </p:cNvPr>
          <p:cNvCxnSpPr>
            <a:cxnSpLocks/>
          </p:cNvCxnSpPr>
          <p:nvPr/>
        </p:nvCxnSpPr>
        <p:spPr>
          <a:xfrm flipV="1">
            <a:off x="4669055" y="1735265"/>
            <a:ext cx="0" cy="1544707"/>
          </a:xfrm>
          <a:prstGeom prst="line">
            <a:avLst/>
          </a:prstGeom>
          <a:ln w="5715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sp>
        <p:nvSpPr>
          <p:cNvPr id="58" name="Content Placeholder 16">
            <a:extLst>
              <a:ext uri="{FF2B5EF4-FFF2-40B4-BE49-F238E27FC236}">
                <a16:creationId xmlns:a16="http://schemas.microsoft.com/office/drawing/2014/main" id="{257C5362-28FF-E4A4-96FB-B5E680BD48FC}"/>
              </a:ext>
            </a:extLst>
          </p:cNvPr>
          <p:cNvSpPr txBox="1">
            <a:spLocks/>
          </p:cNvSpPr>
          <p:nvPr/>
        </p:nvSpPr>
        <p:spPr>
          <a:xfrm>
            <a:off x="4825793" y="1321262"/>
            <a:ext cx="2006249" cy="1367451"/>
          </a:xfrm>
          <a:prstGeom prst="rect">
            <a:avLst/>
          </a:prstGeom>
        </p:spPr>
        <p:txBody>
          <a:bodyPr lIns="0" tIns="0" rIns="0" bIns="0"/>
          <a:lstStyle>
            <a:lvl1pPr marL="36195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717550" indent="-355600" algn="l" defTabSz="914400" rtl="0" eaLnBrk="1" latinLnBrk="0" hangingPunct="1">
              <a:lnSpc>
                <a:spcPct val="105000"/>
              </a:lnSpc>
              <a:spcBef>
                <a:spcPts val="800"/>
              </a:spcBef>
              <a:buClr>
                <a:schemeClr val="accent1"/>
              </a:buClr>
              <a:buFont typeface="Wingdings 2" panose="05020102010507070707" pitchFamily="18" charset="2"/>
              <a:buChar char="¡"/>
              <a:tabLst/>
              <a:defRPr sz="1600" kern="1200">
                <a:solidFill>
                  <a:schemeClr val="tx1"/>
                </a:solidFill>
                <a:latin typeface="+mn-lt"/>
                <a:ea typeface="+mn-ea"/>
                <a:cs typeface="+mn-cs"/>
              </a:defRPr>
            </a:lvl2pPr>
            <a:lvl3pPr marL="107950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0" indent="0" algn="l" defTabSz="914400" rtl="0" eaLnBrk="1" latinLnBrk="0" hangingPunct="1">
              <a:lnSpc>
                <a:spcPct val="105000"/>
              </a:lnSpc>
              <a:spcBef>
                <a:spcPts val="800"/>
              </a:spcBef>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5000"/>
              </a:lnSpc>
              <a:spcBef>
                <a:spcPts val="1000"/>
              </a:spcBef>
              <a:buFont typeface="Arial" panose="020B0604020202020204" pitchFamily="34" charset="0"/>
              <a:buNone/>
              <a:defRPr sz="1800" b="1" kern="1200" cap="all" baseline="0">
                <a:solidFill>
                  <a:schemeClr val="accent1"/>
                </a:solidFill>
                <a:latin typeface="+mn-lt"/>
                <a:ea typeface="+mn-ea"/>
                <a:cs typeface="+mn-cs"/>
              </a:defRPr>
            </a:lvl5pPr>
            <a:lvl6pPr marL="0" indent="0" algn="l" defTabSz="914400" rtl="0" eaLnBrk="1" latinLnBrk="0" hangingPunct="1">
              <a:lnSpc>
                <a:spcPct val="80000"/>
              </a:lnSpc>
              <a:spcBef>
                <a:spcPts val="0"/>
              </a:spcBef>
              <a:buFont typeface="Arial" panose="020B0604020202020204" pitchFamily="34" charset="0"/>
              <a:buNone/>
              <a:defRPr sz="3500" kern="1200" cap="all" baseline="0">
                <a:solidFill>
                  <a:schemeClr val="accent1"/>
                </a:solidFill>
                <a:latin typeface="+mj-lt"/>
                <a:ea typeface="+mn-ea"/>
                <a:cs typeface="+mn-cs"/>
              </a:defRPr>
            </a:lvl6pPr>
            <a:lvl7pPr marL="285750" indent="-285750" algn="l" defTabSz="914400" rtl="0" eaLnBrk="1" latinLnBrk="0" hangingPunct="1">
              <a:lnSpc>
                <a:spcPct val="105000"/>
              </a:lnSpc>
              <a:spcBef>
                <a:spcPts val="800"/>
              </a:spcBef>
              <a:buClr>
                <a:schemeClr val="accent1"/>
              </a:buClr>
              <a:buFont typeface="Wingdings 2" panose="05020102010507070707" pitchFamily="18" charset="2"/>
              <a:buChar char="¡"/>
              <a:defRPr sz="1400" kern="1200">
                <a:solidFill>
                  <a:schemeClr val="tx1"/>
                </a:solidFill>
                <a:latin typeface="+mn-lt"/>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6" indent="0" algn="l" defTabSz="914309" rtl="0" eaLnBrk="1" fontAlgn="auto" latinLnBrk="0" hangingPunct="1">
              <a:lnSpc>
                <a:spcPct val="120000"/>
              </a:lnSpc>
              <a:spcBef>
                <a:spcPts val="1000"/>
              </a:spcBef>
              <a:spcAft>
                <a:spcPts val="0"/>
              </a:spcAft>
              <a:buClr>
                <a:srgbClr val="485FEB"/>
              </a:buClr>
              <a:buSzTx/>
              <a:buFont typeface="Wingdings 2" panose="05020102010507070707" pitchFamily="18" charset="2"/>
              <a:buNone/>
              <a:tabLst/>
              <a:defRPr/>
            </a:pPr>
            <a:r>
              <a:rPr kumimoji="0" lang="en-GB" sz="1200" b="1" i="0" u="none" strike="noStrike" kern="1200" cap="all" spc="100" normalizeH="0" baseline="0" noProof="0" dirty="0">
                <a:ln>
                  <a:noFill/>
                </a:ln>
                <a:solidFill>
                  <a:srgbClr val="FFD86F"/>
                </a:solidFill>
                <a:effectLst/>
                <a:uLnTx/>
                <a:uFillTx/>
                <a:latin typeface="Arial Black" panose="020B0A04020102020204"/>
                <a:ea typeface="+mn-ea"/>
                <a:cs typeface="+mn-cs"/>
              </a:rPr>
              <a:t>10. Marts kl. 10-13</a:t>
            </a:r>
            <a:endParaRPr lang="en-GB" sz="1200" b="1" cap="all" spc="100" dirty="0">
              <a:solidFill>
                <a:srgbClr val="FFD86F"/>
              </a:solidFill>
              <a:latin typeface="Arial Black" panose="020B0A04020102020204"/>
            </a:endParaRPr>
          </a:p>
          <a:p>
            <a:pPr marL="0" marR="0" lvl="6" indent="0" algn="l" defTabSz="914309" rtl="0" eaLnBrk="1" fontAlgn="auto" latinLnBrk="0" hangingPunct="1">
              <a:lnSpc>
                <a:spcPct val="120000"/>
              </a:lnSpc>
              <a:spcBef>
                <a:spcPts val="0"/>
              </a:spcBef>
              <a:spcAft>
                <a:spcPts val="0"/>
              </a:spcAft>
              <a:buClr>
                <a:srgbClr val="485FEB"/>
              </a:buClr>
              <a:buSzTx/>
              <a:buFont typeface="Wingdings 2" panose="05020102010507070707" pitchFamily="18" charset="2"/>
              <a:buNone/>
              <a:tabLst/>
              <a:defRPr/>
            </a:pPr>
            <a:r>
              <a:rPr kumimoji="0" lang="en-GB" b="1" i="0" u="sng" strike="noStrike" kern="1200" cap="none" spc="0" normalizeH="0" baseline="0" noProof="0" dirty="0" err="1">
                <a:ln>
                  <a:noFill/>
                </a:ln>
                <a:solidFill>
                  <a:prstClr val="white"/>
                </a:solidFill>
                <a:effectLst/>
                <a:uLnTx/>
                <a:uFillTx/>
                <a:latin typeface="Arial" panose="020B0604020202020204"/>
                <a:ea typeface="+mn-ea"/>
                <a:cs typeface="+mn-cs"/>
              </a:rPr>
              <a:t>Partnermøde</a:t>
            </a:r>
            <a:r>
              <a:rPr kumimoji="0" lang="en-GB" b="1" i="0" u="sng"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6" indent="0" algn="l" defTabSz="914309" rtl="0" eaLnBrk="1" fontAlgn="auto" latinLnBrk="0" hangingPunct="1">
              <a:lnSpc>
                <a:spcPct val="120000"/>
              </a:lnSpc>
              <a:spcBef>
                <a:spcPts val="0"/>
              </a:spcBef>
              <a:spcAft>
                <a:spcPts val="0"/>
              </a:spcAft>
              <a:buClr>
                <a:srgbClr val="485FEB"/>
              </a:buClr>
              <a:buSzTx/>
              <a:buFont typeface="Wingdings 2" panose="05020102010507070707" pitchFamily="18" charset="2"/>
              <a:buNone/>
              <a:tabLst/>
              <a:defRPr/>
            </a:pP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Besøg</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af</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u="none" strike="noStrike" kern="1200" cap="none" spc="0" normalizeH="0" baseline="0" noProof="0" dirty="0" err="1">
                <a:ln>
                  <a:noFill/>
                </a:ln>
                <a:solidFill>
                  <a:prstClr val="white"/>
                </a:solidFill>
                <a:effectLst/>
                <a:uLnTx/>
                <a:uFillTx/>
                <a:latin typeface="Arial" panose="020B0604020202020204"/>
                <a:ea typeface="+mn-ea"/>
                <a:cs typeface="+mn-cs"/>
              </a:rPr>
              <a:t>sundhedsminsiterien</a:t>
            </a:r>
            <a:r>
              <a:rPr kumimoji="0" lang="en-GB" sz="1200" b="1"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6" indent="0" algn="l" defTabSz="914309" rtl="0" eaLnBrk="1" fontAlgn="auto" latinLnBrk="0" hangingPunct="1">
              <a:lnSpc>
                <a:spcPct val="120000"/>
              </a:lnSpc>
              <a:spcBef>
                <a:spcPts val="1000"/>
              </a:spcBef>
              <a:spcAft>
                <a:spcPts val="0"/>
              </a:spcAft>
              <a:buClr>
                <a:srgbClr val="485FEB"/>
              </a:buClr>
              <a:buSzTx/>
              <a:buFont typeface="Wingdings 2" panose="05020102010507070707" pitchFamily="18" charset="2"/>
              <a:buNone/>
              <a:tabLst/>
              <a:defRPr/>
            </a:pPr>
            <a:r>
              <a:rPr lang="en-GB" sz="1200" b="1" dirty="0" err="1">
                <a:solidFill>
                  <a:prstClr val="white"/>
                </a:solidFill>
                <a:latin typeface="Arial" panose="020B0604020202020204"/>
              </a:rPr>
              <a:t>Resten</a:t>
            </a:r>
            <a:r>
              <a:rPr lang="en-GB" sz="1200" b="1" dirty="0">
                <a:solidFill>
                  <a:prstClr val="white"/>
                </a:solidFill>
                <a:latin typeface="Arial" panose="020B0604020202020204"/>
              </a:rPr>
              <a:t> </a:t>
            </a:r>
            <a:r>
              <a:rPr lang="en-GB" sz="1200" b="1" dirty="0" err="1">
                <a:solidFill>
                  <a:prstClr val="white"/>
                </a:solidFill>
                <a:latin typeface="Arial" panose="020B0604020202020204"/>
              </a:rPr>
              <a:t>af</a:t>
            </a:r>
            <a:r>
              <a:rPr lang="en-GB" sz="1200" b="1" dirty="0">
                <a:solidFill>
                  <a:prstClr val="white"/>
                </a:solidFill>
                <a:latin typeface="Arial" panose="020B0604020202020204"/>
              </a:rPr>
              <a:t> </a:t>
            </a:r>
            <a:r>
              <a:rPr lang="en-GB" sz="1200" b="1" dirty="0" err="1">
                <a:solidFill>
                  <a:prstClr val="white"/>
                </a:solidFill>
                <a:latin typeface="Arial" panose="020B0604020202020204"/>
              </a:rPr>
              <a:t>programmet</a:t>
            </a:r>
            <a:r>
              <a:rPr lang="en-GB" sz="1200" b="1" dirty="0">
                <a:solidFill>
                  <a:prstClr val="white"/>
                </a:solidFill>
                <a:latin typeface="Arial" panose="020B0604020202020204"/>
              </a:rPr>
              <a:t> </a:t>
            </a:r>
            <a:r>
              <a:rPr lang="en-GB" sz="1200" b="1" dirty="0" err="1">
                <a:solidFill>
                  <a:prstClr val="white"/>
                </a:solidFill>
                <a:latin typeface="Arial" panose="020B0604020202020204"/>
              </a:rPr>
              <a:t>kommer</a:t>
            </a:r>
            <a:r>
              <a:rPr lang="en-GB" sz="1200" b="1" dirty="0">
                <a:solidFill>
                  <a:prstClr val="white"/>
                </a:solidFill>
                <a:latin typeface="Arial" panose="020B0604020202020204"/>
              </a:rPr>
              <a:t> </a:t>
            </a:r>
            <a:r>
              <a:rPr lang="en-GB" sz="1200" b="1" dirty="0" err="1">
                <a:solidFill>
                  <a:prstClr val="white"/>
                </a:solidFill>
                <a:latin typeface="Arial" panose="020B0604020202020204"/>
              </a:rPr>
              <a:t>snart</a:t>
            </a:r>
            <a:r>
              <a:rPr lang="en-GB" sz="1200" b="1" dirty="0">
                <a:solidFill>
                  <a:prstClr val="white"/>
                </a:solidFill>
                <a:latin typeface="Arial" panose="020B0604020202020204"/>
              </a:rPr>
              <a:t>.</a:t>
            </a:r>
            <a:endParaRPr kumimoji="0" lang="da-DK"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59" name="Lige forbindelse 58">
            <a:extLst>
              <a:ext uri="{FF2B5EF4-FFF2-40B4-BE49-F238E27FC236}">
                <a16:creationId xmlns:a16="http://schemas.microsoft.com/office/drawing/2014/main" id="{1EEB3B3B-8C88-846A-36C2-1E81EDAEB12A}"/>
              </a:ext>
            </a:extLst>
          </p:cNvPr>
          <p:cNvCxnSpPr>
            <a:cxnSpLocks/>
          </p:cNvCxnSpPr>
          <p:nvPr/>
        </p:nvCxnSpPr>
        <p:spPr>
          <a:xfrm>
            <a:off x="6095999" y="3512655"/>
            <a:ext cx="0" cy="1367458"/>
          </a:xfrm>
          <a:prstGeom prst="line">
            <a:avLst/>
          </a:prstGeom>
          <a:ln w="5715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sp>
        <p:nvSpPr>
          <p:cNvPr id="60" name="Content Placeholder 16">
            <a:extLst>
              <a:ext uri="{FF2B5EF4-FFF2-40B4-BE49-F238E27FC236}">
                <a16:creationId xmlns:a16="http://schemas.microsoft.com/office/drawing/2014/main" id="{BF2F190C-CEAC-DBF3-3428-9954E6A98AD5}"/>
              </a:ext>
            </a:extLst>
          </p:cNvPr>
          <p:cNvSpPr txBox="1">
            <a:spLocks/>
          </p:cNvSpPr>
          <p:nvPr/>
        </p:nvSpPr>
        <p:spPr>
          <a:xfrm>
            <a:off x="6248725" y="4614011"/>
            <a:ext cx="2006249" cy="1367451"/>
          </a:xfrm>
          <a:prstGeom prst="rect">
            <a:avLst/>
          </a:prstGeom>
        </p:spPr>
        <p:txBody>
          <a:bodyPr lIns="0" tIns="0" rIns="0" bIns="0"/>
          <a:lstStyle>
            <a:lvl1pPr marL="36195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717550" indent="-355600" algn="l" defTabSz="914400" rtl="0" eaLnBrk="1" latinLnBrk="0" hangingPunct="1">
              <a:lnSpc>
                <a:spcPct val="105000"/>
              </a:lnSpc>
              <a:spcBef>
                <a:spcPts val="800"/>
              </a:spcBef>
              <a:buClr>
                <a:schemeClr val="accent1"/>
              </a:buClr>
              <a:buFont typeface="Wingdings 2" panose="05020102010507070707" pitchFamily="18" charset="2"/>
              <a:buChar char="¡"/>
              <a:tabLst/>
              <a:defRPr sz="1600" kern="1200">
                <a:solidFill>
                  <a:schemeClr val="tx1"/>
                </a:solidFill>
                <a:latin typeface="+mn-lt"/>
                <a:ea typeface="+mn-ea"/>
                <a:cs typeface="+mn-cs"/>
              </a:defRPr>
            </a:lvl2pPr>
            <a:lvl3pPr marL="107950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0" indent="0" algn="l" defTabSz="914400" rtl="0" eaLnBrk="1" latinLnBrk="0" hangingPunct="1">
              <a:lnSpc>
                <a:spcPct val="105000"/>
              </a:lnSpc>
              <a:spcBef>
                <a:spcPts val="800"/>
              </a:spcBef>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5000"/>
              </a:lnSpc>
              <a:spcBef>
                <a:spcPts val="1000"/>
              </a:spcBef>
              <a:buFont typeface="Arial" panose="020B0604020202020204" pitchFamily="34" charset="0"/>
              <a:buNone/>
              <a:defRPr sz="1800" b="1" kern="1200" cap="all" baseline="0">
                <a:solidFill>
                  <a:schemeClr val="accent1"/>
                </a:solidFill>
                <a:latin typeface="+mn-lt"/>
                <a:ea typeface="+mn-ea"/>
                <a:cs typeface="+mn-cs"/>
              </a:defRPr>
            </a:lvl5pPr>
            <a:lvl6pPr marL="0" indent="0" algn="l" defTabSz="914400" rtl="0" eaLnBrk="1" latinLnBrk="0" hangingPunct="1">
              <a:lnSpc>
                <a:spcPct val="80000"/>
              </a:lnSpc>
              <a:spcBef>
                <a:spcPts val="0"/>
              </a:spcBef>
              <a:buFont typeface="Arial" panose="020B0604020202020204" pitchFamily="34" charset="0"/>
              <a:buNone/>
              <a:defRPr sz="3500" kern="1200" cap="all" baseline="0">
                <a:solidFill>
                  <a:schemeClr val="accent1"/>
                </a:solidFill>
                <a:latin typeface="+mj-lt"/>
                <a:ea typeface="+mn-ea"/>
                <a:cs typeface="+mn-cs"/>
              </a:defRPr>
            </a:lvl6pPr>
            <a:lvl7pPr marL="285750" indent="-285750" algn="l" defTabSz="914400" rtl="0" eaLnBrk="1" latinLnBrk="0" hangingPunct="1">
              <a:lnSpc>
                <a:spcPct val="105000"/>
              </a:lnSpc>
              <a:spcBef>
                <a:spcPts val="800"/>
              </a:spcBef>
              <a:buClr>
                <a:schemeClr val="accent1"/>
              </a:buClr>
              <a:buFont typeface="Wingdings 2" panose="05020102010507070707" pitchFamily="18" charset="2"/>
              <a:buChar char="¡"/>
              <a:defRPr sz="1400" kern="1200">
                <a:solidFill>
                  <a:schemeClr val="tx1"/>
                </a:solidFill>
                <a:latin typeface="+mn-lt"/>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6" indent="0" algn="l" defTabSz="914309" rtl="0" eaLnBrk="1" fontAlgn="auto" latinLnBrk="0" hangingPunct="1">
              <a:lnSpc>
                <a:spcPct val="120000"/>
              </a:lnSpc>
              <a:spcBef>
                <a:spcPts val="1000"/>
              </a:spcBef>
              <a:spcAft>
                <a:spcPts val="0"/>
              </a:spcAft>
              <a:buClr>
                <a:srgbClr val="485FEB"/>
              </a:buClr>
              <a:buSzTx/>
              <a:buFont typeface="Wingdings 2" panose="05020102010507070707" pitchFamily="18" charset="2"/>
              <a:buNone/>
              <a:tabLst/>
              <a:defRPr/>
            </a:pPr>
            <a:r>
              <a:rPr lang="en-GB" sz="1200" b="1" cap="all" spc="100" dirty="0">
                <a:solidFill>
                  <a:srgbClr val="FFD86F"/>
                </a:solidFill>
                <a:latin typeface="Arial Black" panose="020B0A04020102020204"/>
              </a:rPr>
              <a:t>9. </a:t>
            </a:r>
            <a:r>
              <a:rPr lang="en-GB" sz="1200" b="1" cap="all" spc="100" dirty="0" err="1">
                <a:solidFill>
                  <a:srgbClr val="FFD86F"/>
                </a:solidFill>
                <a:latin typeface="Arial Black" panose="020B0A04020102020204"/>
              </a:rPr>
              <a:t>april</a:t>
            </a:r>
            <a:endParaRPr lang="en-GB" sz="1200" b="1" cap="all" spc="100" dirty="0">
              <a:solidFill>
                <a:srgbClr val="FFD86F"/>
              </a:solidFill>
              <a:latin typeface="Arial Black" panose="020B0A04020102020204"/>
            </a:endParaRPr>
          </a:p>
          <a:p>
            <a:pPr marL="0" marR="0" lvl="6" indent="0" algn="l" defTabSz="914309" rtl="0" eaLnBrk="1" fontAlgn="auto" latinLnBrk="0" hangingPunct="1">
              <a:lnSpc>
                <a:spcPct val="120000"/>
              </a:lnSpc>
              <a:spcBef>
                <a:spcPts val="1000"/>
              </a:spcBef>
              <a:spcAft>
                <a:spcPts val="0"/>
              </a:spcAft>
              <a:buClr>
                <a:srgbClr val="485FEB"/>
              </a:buClr>
              <a:buSzTx/>
              <a:buFont typeface="Wingdings 2" panose="05020102010507070707" pitchFamily="18" charset="2"/>
              <a:buNone/>
              <a:tabLst/>
              <a:defRPr/>
            </a:pPr>
            <a:r>
              <a:rPr kumimoji="0" lang="en-GB" b="1" i="0" u="sng" strike="noStrike" kern="1200" cap="none" spc="0" normalizeH="0" baseline="0" noProof="0" dirty="0">
                <a:ln>
                  <a:noFill/>
                </a:ln>
                <a:solidFill>
                  <a:prstClr val="white"/>
                </a:solidFill>
                <a:effectLst/>
                <a:uLnTx/>
                <a:uFillTx/>
                <a:latin typeface="Arial" panose="020B0604020202020204"/>
                <a:ea typeface="+mn-ea"/>
                <a:cs typeface="+mn-cs"/>
              </a:rPr>
              <a:t>Online ERFA-</a:t>
            </a:r>
            <a:r>
              <a:rPr kumimoji="0" lang="en-GB" b="1" i="0" u="sng" strike="noStrike" kern="1200" cap="none" spc="0" normalizeH="0" baseline="0" noProof="0" dirty="0" err="1">
                <a:ln>
                  <a:noFill/>
                </a:ln>
                <a:solidFill>
                  <a:prstClr val="white"/>
                </a:solidFill>
                <a:effectLst/>
                <a:uLnTx/>
                <a:uFillTx/>
                <a:latin typeface="Arial" panose="020B0604020202020204"/>
                <a:ea typeface="+mn-ea"/>
                <a:cs typeface="+mn-cs"/>
              </a:rPr>
              <a:t>møde</a:t>
            </a:r>
            <a:r>
              <a:rPr kumimoji="0" lang="en-GB" b="1" i="0" u="sng" strike="noStrike" kern="1200" cap="none" spc="0" normalizeH="0" baseline="0" noProof="0" dirty="0">
                <a:ln>
                  <a:noFill/>
                </a:ln>
                <a:solidFill>
                  <a:prstClr val="white"/>
                </a:solidFill>
                <a:effectLst/>
                <a:uLnTx/>
                <a:uFillTx/>
                <a:latin typeface="Arial" panose="020B0604020202020204"/>
                <a:ea typeface="+mn-ea"/>
                <a:cs typeface="+mn-cs"/>
              </a:rPr>
              <a:t>:</a:t>
            </a:r>
            <a:br>
              <a:rPr kumimoji="0" lang="en-GB" b="1" i="0" u="sng" strike="noStrike" kern="1200" cap="none" spc="0" normalizeH="0" baseline="0" noProof="0" dirty="0">
                <a:ln>
                  <a:noFill/>
                </a:ln>
                <a:solidFill>
                  <a:prstClr val="white"/>
                </a:solidFill>
                <a:effectLst/>
                <a:uLnTx/>
                <a:uFillTx/>
                <a:latin typeface="Arial" panose="020B0604020202020204"/>
                <a:ea typeface="+mn-ea"/>
                <a:cs typeface="+mn-cs"/>
              </a:rPr>
            </a:b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Hvordan</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kan</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viceværter</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spille</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en</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aktiv</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rolle</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i</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 den </a:t>
            </a: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nære</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1200" b="1" i="0" strike="noStrike" kern="1200" cap="none" spc="0" normalizeH="0" baseline="0" noProof="0" dirty="0" err="1">
                <a:ln>
                  <a:noFill/>
                </a:ln>
                <a:solidFill>
                  <a:prstClr val="white"/>
                </a:solidFill>
                <a:effectLst/>
                <a:uLnTx/>
                <a:uFillTx/>
                <a:latin typeface="Arial" panose="020B0604020202020204"/>
                <a:ea typeface="+mn-ea"/>
                <a:cs typeface="+mn-cs"/>
              </a:rPr>
              <a:t>sundhed</a:t>
            </a:r>
            <a:r>
              <a:rPr kumimoji="0" lang="en-GB" sz="1200" b="1" i="0" strike="noStrike" kern="1200" cap="none" spc="0" normalizeH="0" baseline="0" noProof="0" dirty="0">
                <a:ln>
                  <a:noFill/>
                </a:ln>
                <a:solidFill>
                  <a:prstClr val="white"/>
                </a:solidFill>
                <a:effectLst/>
                <a:uLnTx/>
                <a:uFillTx/>
                <a:latin typeface="Arial" panose="020B0604020202020204"/>
                <a:ea typeface="+mn-ea"/>
                <a:cs typeface="+mn-cs"/>
              </a:rPr>
              <a:t>?</a:t>
            </a:r>
            <a:endParaRPr kumimoji="0" lang="en-GB" b="1" i="0"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 name="Billede 1">
            <a:extLst>
              <a:ext uri="{FF2B5EF4-FFF2-40B4-BE49-F238E27FC236}">
                <a16:creationId xmlns:a16="http://schemas.microsoft.com/office/drawing/2014/main" id="{5D72801C-D4EB-E6E6-68E9-73E010BE096B}"/>
              </a:ext>
            </a:extLst>
          </p:cNvPr>
          <p:cNvPicPr>
            <a:picLocks noChangeAspect="1"/>
          </p:cNvPicPr>
          <p:nvPr/>
        </p:nvPicPr>
        <p:blipFill>
          <a:blip r:embed="rId3"/>
          <a:stretch>
            <a:fillRect/>
          </a:stretch>
        </p:blipFill>
        <p:spPr>
          <a:xfrm>
            <a:off x="10226707" y="441735"/>
            <a:ext cx="731583" cy="445047"/>
          </a:xfrm>
          <a:prstGeom prst="rect">
            <a:avLst/>
          </a:prstGeom>
        </p:spPr>
      </p:pic>
      <p:cxnSp>
        <p:nvCxnSpPr>
          <p:cNvPr id="3" name="Lige forbindelse 2">
            <a:extLst>
              <a:ext uri="{FF2B5EF4-FFF2-40B4-BE49-F238E27FC236}">
                <a16:creationId xmlns:a16="http://schemas.microsoft.com/office/drawing/2014/main" id="{E8B40C42-B9DB-1B46-9062-F22DF0B463B6}"/>
              </a:ext>
            </a:extLst>
          </p:cNvPr>
          <p:cNvCxnSpPr>
            <a:cxnSpLocks/>
          </p:cNvCxnSpPr>
          <p:nvPr/>
        </p:nvCxnSpPr>
        <p:spPr>
          <a:xfrm flipV="1">
            <a:off x="8889084" y="1735265"/>
            <a:ext cx="0" cy="1544707"/>
          </a:xfrm>
          <a:prstGeom prst="line">
            <a:avLst/>
          </a:prstGeom>
          <a:ln w="5715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sp>
        <p:nvSpPr>
          <p:cNvPr id="5" name="Content Placeholder 16">
            <a:extLst>
              <a:ext uri="{FF2B5EF4-FFF2-40B4-BE49-F238E27FC236}">
                <a16:creationId xmlns:a16="http://schemas.microsoft.com/office/drawing/2014/main" id="{EA457655-B758-4438-C398-4301EFE7122A}"/>
              </a:ext>
            </a:extLst>
          </p:cNvPr>
          <p:cNvSpPr txBox="1">
            <a:spLocks/>
          </p:cNvSpPr>
          <p:nvPr/>
        </p:nvSpPr>
        <p:spPr>
          <a:xfrm>
            <a:off x="9045821" y="1321262"/>
            <a:ext cx="2006249" cy="1367451"/>
          </a:xfrm>
          <a:prstGeom prst="rect">
            <a:avLst/>
          </a:prstGeom>
        </p:spPr>
        <p:txBody>
          <a:bodyPr lIns="0" tIns="0" rIns="0" bIns="0"/>
          <a:lstStyle>
            <a:lvl1pPr marL="36195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717550" indent="-355600" algn="l" defTabSz="914400" rtl="0" eaLnBrk="1" latinLnBrk="0" hangingPunct="1">
              <a:lnSpc>
                <a:spcPct val="105000"/>
              </a:lnSpc>
              <a:spcBef>
                <a:spcPts val="800"/>
              </a:spcBef>
              <a:buClr>
                <a:schemeClr val="accent1"/>
              </a:buClr>
              <a:buFont typeface="Wingdings 2" panose="05020102010507070707" pitchFamily="18" charset="2"/>
              <a:buChar char="¡"/>
              <a:tabLst/>
              <a:defRPr sz="1600" kern="1200">
                <a:solidFill>
                  <a:schemeClr val="tx1"/>
                </a:solidFill>
                <a:latin typeface="+mn-lt"/>
                <a:ea typeface="+mn-ea"/>
                <a:cs typeface="+mn-cs"/>
              </a:defRPr>
            </a:lvl2pPr>
            <a:lvl3pPr marL="1079500" indent="-361950" algn="l" defTabSz="914400" rtl="0" eaLnBrk="1" latinLnBrk="0" hangingPunct="1">
              <a:lnSpc>
                <a:spcPct val="105000"/>
              </a:lnSpc>
              <a:spcBef>
                <a:spcPts val="8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0" indent="0" algn="l" defTabSz="914400" rtl="0" eaLnBrk="1" latinLnBrk="0" hangingPunct="1">
              <a:lnSpc>
                <a:spcPct val="105000"/>
              </a:lnSpc>
              <a:spcBef>
                <a:spcPts val="800"/>
              </a:spcBef>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105000"/>
              </a:lnSpc>
              <a:spcBef>
                <a:spcPts val="1000"/>
              </a:spcBef>
              <a:buFont typeface="Arial" panose="020B0604020202020204" pitchFamily="34" charset="0"/>
              <a:buNone/>
              <a:defRPr sz="1800" b="1" kern="1200" cap="all" baseline="0">
                <a:solidFill>
                  <a:schemeClr val="accent1"/>
                </a:solidFill>
                <a:latin typeface="+mn-lt"/>
                <a:ea typeface="+mn-ea"/>
                <a:cs typeface="+mn-cs"/>
              </a:defRPr>
            </a:lvl5pPr>
            <a:lvl6pPr marL="0" indent="0" algn="l" defTabSz="914400" rtl="0" eaLnBrk="1" latinLnBrk="0" hangingPunct="1">
              <a:lnSpc>
                <a:spcPct val="80000"/>
              </a:lnSpc>
              <a:spcBef>
                <a:spcPts val="0"/>
              </a:spcBef>
              <a:buFont typeface="Arial" panose="020B0604020202020204" pitchFamily="34" charset="0"/>
              <a:buNone/>
              <a:defRPr sz="3500" kern="1200" cap="all" baseline="0">
                <a:solidFill>
                  <a:schemeClr val="accent1"/>
                </a:solidFill>
                <a:latin typeface="+mj-lt"/>
                <a:ea typeface="+mn-ea"/>
                <a:cs typeface="+mn-cs"/>
              </a:defRPr>
            </a:lvl6pPr>
            <a:lvl7pPr marL="285750" indent="-285750" algn="l" defTabSz="914400" rtl="0" eaLnBrk="1" latinLnBrk="0" hangingPunct="1">
              <a:lnSpc>
                <a:spcPct val="105000"/>
              </a:lnSpc>
              <a:spcBef>
                <a:spcPts val="800"/>
              </a:spcBef>
              <a:buClr>
                <a:schemeClr val="accent1"/>
              </a:buClr>
              <a:buFont typeface="Wingdings 2" panose="05020102010507070707" pitchFamily="18" charset="2"/>
              <a:buChar char="¡"/>
              <a:defRPr sz="1400" kern="1200">
                <a:solidFill>
                  <a:schemeClr val="tx1"/>
                </a:solidFill>
                <a:latin typeface="+mn-lt"/>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6" indent="0" algn="l" defTabSz="914309" rtl="0" eaLnBrk="1" fontAlgn="auto" latinLnBrk="0" hangingPunct="1">
              <a:lnSpc>
                <a:spcPct val="120000"/>
              </a:lnSpc>
              <a:spcBef>
                <a:spcPts val="1000"/>
              </a:spcBef>
              <a:spcAft>
                <a:spcPts val="0"/>
              </a:spcAft>
              <a:buClr>
                <a:srgbClr val="485FEB"/>
              </a:buClr>
              <a:buSzTx/>
              <a:buFont typeface="Wingdings 2" panose="05020102010507070707" pitchFamily="18" charset="2"/>
              <a:buNone/>
              <a:tabLst/>
              <a:defRPr/>
            </a:pPr>
            <a:r>
              <a:rPr lang="en-GB" sz="1200" b="1" cap="all" spc="100" dirty="0">
                <a:solidFill>
                  <a:srgbClr val="FFD86F"/>
                </a:solidFill>
                <a:latin typeface="Arial Black" panose="020B0A04020102020204"/>
              </a:rPr>
              <a:t>23. September kl 10-15</a:t>
            </a:r>
          </a:p>
          <a:p>
            <a:pPr marL="0" marR="0" lvl="6" indent="0" algn="l" defTabSz="914309" rtl="0" eaLnBrk="1" fontAlgn="auto" latinLnBrk="0" hangingPunct="1">
              <a:lnSpc>
                <a:spcPct val="120000"/>
              </a:lnSpc>
              <a:spcBef>
                <a:spcPts val="0"/>
              </a:spcBef>
              <a:spcAft>
                <a:spcPts val="0"/>
              </a:spcAft>
              <a:buClr>
                <a:srgbClr val="485FEB"/>
              </a:buClr>
              <a:buSzTx/>
              <a:buFont typeface="Wingdings 2" panose="05020102010507070707" pitchFamily="18" charset="2"/>
              <a:buNone/>
              <a:tabLst/>
              <a:defRPr/>
            </a:pPr>
            <a:r>
              <a:rPr kumimoji="0" lang="en-GB" b="1" i="0" u="sng" strike="noStrike" kern="1200" cap="none" spc="0" normalizeH="0" baseline="0" noProof="0" dirty="0" err="1">
                <a:ln>
                  <a:noFill/>
                </a:ln>
                <a:solidFill>
                  <a:prstClr val="white"/>
                </a:solidFill>
                <a:effectLst/>
                <a:uLnTx/>
                <a:uFillTx/>
                <a:latin typeface="Arial" panose="020B0604020202020204"/>
                <a:ea typeface="+mn-ea"/>
                <a:cs typeface="+mn-cs"/>
              </a:rPr>
              <a:t>Partnermøde</a:t>
            </a:r>
            <a:r>
              <a:rPr kumimoji="0" lang="en-GB" b="1" i="0" u="sng"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6" indent="0" algn="l" defTabSz="914309" rtl="0" eaLnBrk="1" fontAlgn="auto" latinLnBrk="0" hangingPunct="1">
              <a:lnSpc>
                <a:spcPct val="120000"/>
              </a:lnSpc>
              <a:spcBef>
                <a:spcPts val="0"/>
              </a:spcBef>
              <a:spcAft>
                <a:spcPts val="0"/>
              </a:spcAft>
              <a:buClr>
                <a:srgbClr val="485FEB"/>
              </a:buClr>
              <a:buSzTx/>
              <a:buFont typeface="Wingdings 2" panose="05020102010507070707" pitchFamily="18" charset="2"/>
              <a:buNone/>
              <a:tabLst/>
              <a:defRPr/>
            </a:pPr>
            <a:r>
              <a:rPr lang="en-GB" sz="1200" b="1" dirty="0">
                <a:solidFill>
                  <a:prstClr val="white"/>
                </a:solidFill>
                <a:latin typeface="Arial" panose="020B0604020202020204"/>
              </a:rPr>
              <a:t>Program </a:t>
            </a:r>
            <a:r>
              <a:rPr lang="en-GB" sz="1200" b="1" dirty="0" err="1">
                <a:solidFill>
                  <a:prstClr val="white"/>
                </a:solidFill>
                <a:latin typeface="Arial" panose="020B0604020202020204"/>
              </a:rPr>
              <a:t>følger</a:t>
            </a:r>
            <a:endParaRPr kumimoji="0" lang="en-GB" sz="1200" b="1" i="0"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Billede 5">
            <a:extLst>
              <a:ext uri="{FF2B5EF4-FFF2-40B4-BE49-F238E27FC236}">
                <a16:creationId xmlns:a16="http://schemas.microsoft.com/office/drawing/2014/main" id="{35706DB1-BE0E-9008-43C4-E3B1979B5520}"/>
              </a:ext>
            </a:extLst>
          </p:cNvPr>
          <p:cNvPicPr>
            <a:picLocks noChangeAspect="1"/>
          </p:cNvPicPr>
          <p:nvPr/>
        </p:nvPicPr>
        <p:blipFill>
          <a:blip r:embed="rId4"/>
          <a:stretch>
            <a:fillRect/>
          </a:stretch>
        </p:blipFill>
        <p:spPr>
          <a:xfrm>
            <a:off x="10193884" y="5092795"/>
            <a:ext cx="1417954" cy="1417954"/>
          </a:xfrm>
          <a:prstGeom prst="rect">
            <a:avLst/>
          </a:prstGeom>
        </p:spPr>
      </p:pic>
      <p:sp>
        <p:nvSpPr>
          <p:cNvPr id="8" name="Tekstfelt 7">
            <a:extLst>
              <a:ext uri="{FF2B5EF4-FFF2-40B4-BE49-F238E27FC236}">
                <a16:creationId xmlns:a16="http://schemas.microsoft.com/office/drawing/2014/main" id="{BC00A9DD-7B1A-7547-54B7-B1746FC30265}"/>
              </a:ext>
            </a:extLst>
          </p:cNvPr>
          <p:cNvSpPr txBox="1"/>
          <p:nvPr/>
        </p:nvSpPr>
        <p:spPr>
          <a:xfrm>
            <a:off x="9669151" y="4451791"/>
            <a:ext cx="2578277" cy="428322"/>
          </a:xfrm>
          <a:prstGeom prst="rect">
            <a:avLst/>
          </a:prstGeom>
        </p:spPr>
        <p:txBody>
          <a:bodyPr wrap="square" lIns="0" tIns="0" rIns="0" bIns="0" rtlCol="0">
            <a:spAutoFit/>
          </a:bodyPr>
          <a:lstStyle/>
          <a:p>
            <a:pPr marL="0" indent="0" algn="ctr" defTabSz="914309">
              <a:lnSpc>
                <a:spcPct val="120000"/>
              </a:lnSpc>
              <a:spcBef>
                <a:spcPts val="1000"/>
              </a:spcBef>
              <a:buNone/>
            </a:pPr>
            <a:r>
              <a:rPr lang="da-DK" sz="1200" b="1" cap="all" spc="100" dirty="0">
                <a:solidFill>
                  <a:schemeClr val="bg1"/>
                </a:solidFill>
                <a:latin typeface="+mj-lt"/>
              </a:rPr>
              <a:t>Link til nyhedsbrevslisten</a:t>
            </a:r>
          </a:p>
        </p:txBody>
      </p:sp>
    </p:spTree>
    <p:extLst>
      <p:ext uri="{BB962C8B-B14F-4D97-AF65-F5344CB8AC3E}">
        <p14:creationId xmlns:p14="http://schemas.microsoft.com/office/powerpoint/2010/main" val="2459557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88AD75B-6BB6-01F5-82D5-84F0F8B98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0"/>
            <a:ext cx="12192000" cy="6858000"/>
          </a:xfrm>
          <a:prstGeom prst="rect">
            <a:avLst/>
          </a:prstGeom>
        </p:spPr>
      </p:pic>
      <p:sp>
        <p:nvSpPr>
          <p:cNvPr id="4" name="Titel 1">
            <a:extLst>
              <a:ext uri="{FF2B5EF4-FFF2-40B4-BE49-F238E27FC236}">
                <a16:creationId xmlns:a16="http://schemas.microsoft.com/office/drawing/2014/main" id="{DDA0C345-7E2F-D9DC-A17F-E8F6B3EFBC08}"/>
              </a:ext>
            </a:extLst>
          </p:cNvPr>
          <p:cNvSpPr txBox="1">
            <a:spLocks/>
          </p:cNvSpPr>
          <p:nvPr/>
        </p:nvSpPr>
        <p:spPr>
          <a:xfrm>
            <a:off x="3590480" y="1008037"/>
            <a:ext cx="5011039" cy="1338097"/>
          </a:xfrm>
          <a:prstGeom prst="rect">
            <a:avLst/>
          </a:prstGeom>
        </p:spPr>
        <p:txBody>
          <a:bodyPr/>
          <a:lstStyle>
            <a:lvl1pPr algn="l" defTabSz="914400" rtl="0" eaLnBrk="1" latinLnBrk="0" hangingPunct="1">
              <a:lnSpc>
                <a:spcPct val="90000"/>
              </a:lnSpc>
              <a:spcBef>
                <a:spcPct val="0"/>
              </a:spcBef>
              <a:buNone/>
              <a:defRPr sz="4400" kern="1200" spc="-50" baseline="0">
                <a:solidFill>
                  <a:schemeClr val="accent1"/>
                </a:solidFill>
                <a:latin typeface="+mj-lt"/>
                <a:ea typeface="+mj-ea"/>
                <a:cs typeface="+mj-cs"/>
              </a:defRPr>
            </a:lvl1pPr>
          </a:lstStyle>
          <a:p>
            <a:pPr algn="ctr"/>
            <a:r>
              <a:rPr lang="da-DK" sz="5000" dirty="0"/>
              <a:t>Tak for i dag</a:t>
            </a:r>
          </a:p>
        </p:txBody>
      </p:sp>
      <p:pic>
        <p:nvPicPr>
          <p:cNvPr id="7" name="Grafik 6">
            <a:extLst>
              <a:ext uri="{FF2B5EF4-FFF2-40B4-BE49-F238E27FC236}">
                <a16:creationId xmlns:a16="http://schemas.microsoft.com/office/drawing/2014/main" id="{F2321E19-B0E5-5015-C558-D47416B243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4008" y="2009329"/>
            <a:ext cx="1482223" cy="1482223"/>
          </a:xfrm>
          <a:prstGeom prst="rect">
            <a:avLst/>
          </a:prstGeom>
        </p:spPr>
      </p:pic>
    </p:spTree>
    <p:extLst>
      <p:ext uri="{BB962C8B-B14F-4D97-AF65-F5344CB8AC3E}">
        <p14:creationId xmlns:p14="http://schemas.microsoft.com/office/powerpoint/2010/main" val="661374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7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060B3E8-8962-D532-ED4F-D3AD7B593841}"/>
              </a:ext>
            </a:extLst>
          </p:cNvPr>
          <p:cNvSpPr>
            <a:spLocks noGrp="1"/>
          </p:cNvSpPr>
          <p:nvPr>
            <p:ph type="title"/>
          </p:nvPr>
        </p:nvSpPr>
        <p:spPr>
          <a:xfrm>
            <a:off x="766763" y="1234281"/>
            <a:ext cx="5011039" cy="905669"/>
          </a:xfrm>
        </p:spPr>
        <p:txBody>
          <a:bodyPr/>
          <a:lstStyle/>
          <a:p>
            <a:r>
              <a:rPr lang="en-US" dirty="0"/>
              <a:t>En </a:t>
            </a:r>
            <a:r>
              <a:rPr lang="en-US" dirty="0" err="1"/>
              <a:t>fælles</a:t>
            </a:r>
            <a:r>
              <a:rPr lang="en-US" dirty="0"/>
              <a:t> </a:t>
            </a:r>
            <a:r>
              <a:rPr lang="en-US" dirty="0" err="1"/>
              <a:t>udspil</a:t>
            </a:r>
            <a:endParaRPr lang="en-US" dirty="0"/>
          </a:p>
        </p:txBody>
      </p:sp>
      <p:sp>
        <p:nvSpPr>
          <p:cNvPr id="12" name="Content Placeholder 2">
            <a:extLst>
              <a:ext uri="{FF2B5EF4-FFF2-40B4-BE49-F238E27FC236}">
                <a16:creationId xmlns:a16="http://schemas.microsoft.com/office/drawing/2014/main" id="{106D9DBF-E61F-6B73-C9C9-41BA3061CF89}"/>
              </a:ext>
            </a:extLst>
          </p:cNvPr>
          <p:cNvSpPr>
            <a:spLocks noGrp="1"/>
          </p:cNvSpPr>
          <p:nvPr>
            <p:ph idx="1"/>
          </p:nvPr>
        </p:nvSpPr>
        <p:spPr>
          <a:xfrm>
            <a:off x="766763" y="2216151"/>
            <a:ext cx="5011039" cy="3960812"/>
          </a:xfrm>
          <a:ln>
            <a:solidFill>
              <a:schemeClr val="accent1">
                <a:lumMod val="20000"/>
                <a:lumOff val="80000"/>
              </a:schemeClr>
            </a:solidFill>
          </a:ln>
        </p:spPr>
        <p:txBody>
          <a:bodyPr/>
          <a:lstStyle/>
          <a:p>
            <a:pPr marL="457200" indent="-457200">
              <a:buAutoNum type="arabicPeriod"/>
            </a:pPr>
            <a:r>
              <a:rPr lang="da-DK" sz="2800" b="1" dirty="0">
                <a:solidFill>
                  <a:schemeClr val="tx1"/>
                </a:solidFill>
              </a:rPr>
              <a:t>Sundhedsarkitektur</a:t>
            </a:r>
            <a:r>
              <a:rPr lang="da-DK" sz="2800" b="0" dirty="0">
                <a:solidFill>
                  <a:schemeClr val="tx1"/>
                </a:solidFill>
              </a:rPr>
              <a:t> styrker den nære sundhed og ældrepleje</a:t>
            </a:r>
          </a:p>
          <a:p>
            <a:pPr marL="457200" indent="-457200">
              <a:buAutoNum type="arabicPeriod"/>
            </a:pPr>
            <a:r>
              <a:rPr lang="da-DK" sz="2800" b="0" dirty="0">
                <a:solidFill>
                  <a:schemeClr val="tx1"/>
                </a:solidFill>
              </a:rPr>
              <a:t>Flere </a:t>
            </a:r>
            <a:r>
              <a:rPr lang="da-DK" sz="2800" b="1" dirty="0">
                <a:solidFill>
                  <a:schemeClr val="tx1"/>
                </a:solidFill>
              </a:rPr>
              <a:t>lokale sundheds- og ældretilbud</a:t>
            </a:r>
            <a:r>
              <a:rPr lang="da-DK" sz="2800" b="0" dirty="0">
                <a:solidFill>
                  <a:schemeClr val="tx1"/>
                </a:solidFill>
              </a:rPr>
              <a:t>, dér hvor vi bor</a:t>
            </a:r>
          </a:p>
          <a:p>
            <a:pPr marL="457200" indent="-457200">
              <a:buAutoNum type="arabicPeriod"/>
            </a:pPr>
            <a:r>
              <a:rPr lang="da-DK" sz="2800" b="0" dirty="0">
                <a:solidFill>
                  <a:schemeClr val="tx1"/>
                </a:solidFill>
              </a:rPr>
              <a:t>Mobilisering af et handlekraftigt </a:t>
            </a:r>
            <a:r>
              <a:rPr lang="da-DK" sz="2800" b="1" dirty="0">
                <a:solidFill>
                  <a:schemeClr val="tx1"/>
                </a:solidFill>
              </a:rPr>
              <a:t>civil- og lokalsamfund</a:t>
            </a:r>
          </a:p>
          <a:p>
            <a:endParaRPr lang="en-US" dirty="0"/>
          </a:p>
        </p:txBody>
      </p:sp>
      <p:pic>
        <p:nvPicPr>
          <p:cNvPr id="5" name="Pladsholder til indhold 4">
            <a:extLst>
              <a:ext uri="{FF2B5EF4-FFF2-40B4-BE49-F238E27FC236}">
                <a16:creationId xmlns:a16="http://schemas.microsoft.com/office/drawing/2014/main" id="{E724DA8E-6861-1C17-698C-6712B98D5D0E}"/>
              </a:ext>
            </a:extLst>
          </p:cNvPr>
          <p:cNvPicPr>
            <a:picLocks noGrp="1" noChangeAspect="1"/>
          </p:cNvPicPr>
          <p:nvPr>
            <p:ph sz="quarter" idx="15"/>
          </p:nvPr>
        </p:nvPicPr>
        <p:blipFill>
          <a:blip r:embed="rId3"/>
          <a:srcRect r="-3" b="26975"/>
          <a:stretch/>
        </p:blipFill>
        <p:spPr>
          <a:xfrm>
            <a:off x="6414200" y="1233488"/>
            <a:ext cx="5365050" cy="4943475"/>
          </a:xfrm>
          <a:prstGeom prst="rect">
            <a:avLst/>
          </a:prstGeom>
          <a:noFill/>
        </p:spPr>
      </p:pic>
      <p:pic>
        <p:nvPicPr>
          <p:cNvPr id="6" name="Billede 5">
            <a:extLst>
              <a:ext uri="{FF2B5EF4-FFF2-40B4-BE49-F238E27FC236}">
                <a16:creationId xmlns:a16="http://schemas.microsoft.com/office/drawing/2014/main" id="{D7B41ACA-1EAA-7B30-C4A8-702D9A97FD4E}"/>
              </a:ext>
            </a:extLst>
          </p:cNvPr>
          <p:cNvPicPr>
            <a:picLocks noChangeAspect="1"/>
          </p:cNvPicPr>
          <p:nvPr/>
        </p:nvPicPr>
        <p:blipFill>
          <a:blip r:embed="rId4"/>
          <a:stretch>
            <a:fillRect/>
          </a:stretch>
        </p:blipFill>
        <p:spPr>
          <a:xfrm>
            <a:off x="10226707" y="441735"/>
            <a:ext cx="731583" cy="445047"/>
          </a:xfrm>
          <a:prstGeom prst="rect">
            <a:avLst/>
          </a:prstGeom>
        </p:spPr>
      </p:pic>
    </p:spTree>
    <p:extLst>
      <p:ext uri="{BB962C8B-B14F-4D97-AF65-F5344CB8AC3E}">
        <p14:creationId xmlns:p14="http://schemas.microsoft.com/office/powerpoint/2010/main" val="178179003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Billede 14">
            <a:extLst>
              <a:ext uri="{FF2B5EF4-FFF2-40B4-BE49-F238E27FC236}">
                <a16:creationId xmlns:a16="http://schemas.microsoft.com/office/drawing/2014/main" id="{0C9B5274-881E-85E4-58C8-376F0E4507D0}"/>
              </a:ext>
            </a:extLst>
          </p:cNvPr>
          <p:cNvPicPr>
            <a:picLocks noChangeAspect="1"/>
          </p:cNvPicPr>
          <p:nvPr/>
        </p:nvPicPr>
        <p:blipFill>
          <a:blip r:embed="rId3">
            <a:alphaModFix amt="50000"/>
          </a:blip>
          <a:stretch>
            <a:fillRect/>
          </a:stretch>
        </p:blipFill>
        <p:spPr>
          <a:xfrm>
            <a:off x="0" y="1666944"/>
            <a:ext cx="6076540" cy="5191056"/>
          </a:xfrm>
          <a:prstGeom prst="rect">
            <a:avLst/>
          </a:prstGeom>
        </p:spPr>
      </p:pic>
      <p:sp>
        <p:nvSpPr>
          <p:cNvPr id="9" name="Tekstfelt 8">
            <a:extLst>
              <a:ext uri="{FF2B5EF4-FFF2-40B4-BE49-F238E27FC236}">
                <a16:creationId xmlns:a16="http://schemas.microsoft.com/office/drawing/2014/main" id="{BFE9003A-21C2-A939-FD60-7CBC9AF6D911}"/>
              </a:ext>
            </a:extLst>
          </p:cNvPr>
          <p:cNvSpPr txBox="1"/>
          <p:nvPr/>
        </p:nvSpPr>
        <p:spPr>
          <a:xfrm>
            <a:off x="609169" y="2767280"/>
            <a:ext cx="4558449"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800" b="1" i="0" u="none" strike="noStrike" kern="1200" cap="none" spc="0" normalizeH="0" baseline="0" noProof="0" dirty="0">
                <a:ln>
                  <a:noFill/>
                </a:ln>
                <a:solidFill>
                  <a:srgbClr val="00004B">
                    <a:lumMod val="50000"/>
                    <a:lumOff val="50000"/>
                  </a:srgbClr>
                </a:solidFill>
                <a:effectLst/>
                <a:uLnTx/>
                <a:uFillTx/>
                <a:latin typeface="Arial" panose="020B0604020202020204"/>
                <a:ea typeface="+mn-ea"/>
                <a:cs typeface="+mn-cs"/>
              </a:rPr>
              <a:t>600.000 boliger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800" b="1" i="0" u="none" strike="noStrike" kern="1200" cap="none" spc="0" normalizeH="0" baseline="0" noProof="0" dirty="0">
                <a:ln>
                  <a:noFill/>
                </a:ln>
                <a:solidFill>
                  <a:srgbClr val="00004B">
                    <a:lumMod val="50000"/>
                    <a:lumOff val="50000"/>
                  </a:srgbClr>
                </a:solidFill>
                <a:effectLst/>
                <a:uLnTx/>
                <a:uFillTx/>
                <a:latin typeface="Arial" panose="020B0604020202020204"/>
                <a:ea typeface="+mn-ea"/>
                <a:cs typeface="+mn-cs"/>
              </a:rPr>
              <a:t>Tæt på 1 million beboere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800" b="1" i="0" u="none" strike="noStrike" kern="1200" cap="none" spc="0" normalizeH="0" baseline="0" noProof="0" dirty="0">
                <a:ln>
                  <a:noFill/>
                </a:ln>
                <a:solidFill>
                  <a:srgbClr val="00004B">
                    <a:lumMod val="50000"/>
                    <a:lumOff val="50000"/>
                  </a:srgbClr>
                </a:solidFill>
                <a:effectLst/>
                <a:uLnTx/>
                <a:uFillTx/>
                <a:latin typeface="Arial" panose="020B0604020202020204"/>
                <a:ea typeface="+mn-ea"/>
                <a:cs typeface="+mn-cs"/>
              </a:rPr>
              <a:t>Non-profit og boliger for alle</a:t>
            </a:r>
          </a:p>
        </p:txBody>
      </p:sp>
      <p:sp>
        <p:nvSpPr>
          <p:cNvPr id="11" name="Tekstfelt 10">
            <a:extLst>
              <a:ext uri="{FF2B5EF4-FFF2-40B4-BE49-F238E27FC236}">
                <a16:creationId xmlns:a16="http://schemas.microsoft.com/office/drawing/2014/main" id="{DE17AD0C-1056-2832-3671-810A1ABFFAE9}"/>
              </a:ext>
            </a:extLst>
          </p:cNvPr>
          <p:cNvSpPr txBox="1"/>
          <p:nvPr/>
        </p:nvSpPr>
        <p:spPr>
          <a:xfrm>
            <a:off x="609169" y="1159813"/>
            <a:ext cx="609460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50" normalizeH="0" baseline="0" noProof="0" dirty="0">
                <a:ln>
                  <a:noFill/>
                </a:ln>
                <a:solidFill>
                  <a:srgbClr val="00004B">
                    <a:lumMod val="50000"/>
                    <a:lumOff val="50000"/>
                  </a:srgbClr>
                </a:solidFill>
                <a:effectLst/>
                <a:uLnTx/>
                <a:uFillTx/>
                <a:latin typeface="Arial Black" panose="020B0A04020102020204"/>
                <a:ea typeface="+mn-ea"/>
                <a:cs typeface="+mn-cs"/>
              </a:rPr>
              <a:t>Almene boliger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50" normalizeH="0" baseline="0" noProof="0" dirty="0">
                <a:ln>
                  <a:noFill/>
                </a:ln>
                <a:solidFill>
                  <a:srgbClr val="00004B">
                    <a:lumMod val="50000"/>
                    <a:lumOff val="50000"/>
                  </a:srgbClr>
                </a:solidFill>
                <a:effectLst/>
                <a:uLnTx/>
                <a:uFillTx/>
                <a:latin typeface="Arial Black" panose="020B0A04020102020204"/>
                <a:ea typeface="+mn-ea"/>
                <a:cs typeface="+mn-cs"/>
              </a:rPr>
              <a:t>i hele landet</a:t>
            </a:r>
            <a:endParaRPr kumimoji="0" lang="da-DK" sz="4000" b="0" i="0" u="none" strike="noStrike" kern="1200" cap="none" spc="0" normalizeH="0" baseline="0" noProof="0" dirty="0">
              <a:ln>
                <a:noFill/>
              </a:ln>
              <a:solidFill>
                <a:srgbClr val="00004B">
                  <a:lumMod val="50000"/>
                  <a:lumOff val="50000"/>
                </a:srgbClr>
              </a:solidFill>
              <a:effectLst/>
              <a:uLnTx/>
              <a:uFillTx/>
              <a:latin typeface="Arial" panose="020B0604020202020204"/>
              <a:ea typeface="+mn-ea"/>
              <a:cs typeface="+mn-cs"/>
            </a:endParaRPr>
          </a:p>
        </p:txBody>
      </p:sp>
      <p:pic>
        <p:nvPicPr>
          <p:cNvPr id="12" name="Billede 11">
            <a:extLst>
              <a:ext uri="{FF2B5EF4-FFF2-40B4-BE49-F238E27FC236}">
                <a16:creationId xmlns:a16="http://schemas.microsoft.com/office/drawing/2014/main" id="{850D3C9A-D5FC-6EED-4616-8389C15026C8}"/>
              </a:ext>
            </a:extLst>
          </p:cNvPr>
          <p:cNvPicPr>
            <a:picLocks noChangeAspect="1"/>
          </p:cNvPicPr>
          <p:nvPr/>
        </p:nvPicPr>
        <p:blipFill>
          <a:blip r:embed="rId4"/>
          <a:stretch>
            <a:fillRect/>
          </a:stretch>
        </p:blipFill>
        <p:spPr>
          <a:xfrm>
            <a:off x="10226707" y="435086"/>
            <a:ext cx="731583" cy="445047"/>
          </a:xfrm>
          <a:prstGeom prst="rect">
            <a:avLst/>
          </a:prstGeom>
        </p:spPr>
      </p:pic>
      <p:pic>
        <p:nvPicPr>
          <p:cNvPr id="18" name="Billede 17">
            <a:extLst>
              <a:ext uri="{FF2B5EF4-FFF2-40B4-BE49-F238E27FC236}">
                <a16:creationId xmlns:a16="http://schemas.microsoft.com/office/drawing/2014/main" id="{3140B24C-260D-98DE-FADF-2341C7393BCE}"/>
              </a:ext>
            </a:extLst>
          </p:cNvPr>
          <p:cNvPicPr>
            <a:picLocks noChangeAspect="1"/>
          </p:cNvPicPr>
          <p:nvPr/>
        </p:nvPicPr>
        <p:blipFill>
          <a:blip r:embed="rId5"/>
          <a:stretch>
            <a:fillRect/>
          </a:stretch>
        </p:blipFill>
        <p:spPr>
          <a:xfrm>
            <a:off x="5332395" y="1263060"/>
            <a:ext cx="6175783" cy="5255207"/>
          </a:xfrm>
          <a:prstGeom prst="rect">
            <a:avLst/>
          </a:prstGeom>
        </p:spPr>
      </p:pic>
    </p:spTree>
    <p:extLst>
      <p:ext uri="{BB962C8B-B14F-4D97-AF65-F5344CB8AC3E}">
        <p14:creationId xmlns:p14="http://schemas.microsoft.com/office/powerpoint/2010/main" val="1220898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96A4D-0BA9-75D5-1EAF-3806AEED495D}"/>
            </a:ext>
          </a:extLst>
        </p:cNvPr>
        <p:cNvGrpSpPr/>
        <p:nvPr/>
      </p:nvGrpSpPr>
      <p:grpSpPr>
        <a:xfrm>
          <a:off x="0" y="0"/>
          <a:ext cx="0" cy="0"/>
          <a:chOff x="0" y="0"/>
          <a:chExt cx="0" cy="0"/>
        </a:xfrm>
      </p:grpSpPr>
      <p:pic>
        <p:nvPicPr>
          <p:cNvPr id="9" name="Billede 8">
            <a:extLst>
              <a:ext uri="{FF2B5EF4-FFF2-40B4-BE49-F238E27FC236}">
                <a16:creationId xmlns:a16="http://schemas.microsoft.com/office/drawing/2014/main" id="{6CA41D3A-90CD-1774-E837-77C673F39879}"/>
              </a:ext>
            </a:extLst>
          </p:cNvPr>
          <p:cNvPicPr>
            <a:picLocks noChangeAspect="1"/>
          </p:cNvPicPr>
          <p:nvPr/>
        </p:nvPicPr>
        <p:blipFill>
          <a:blip r:embed="rId3"/>
          <a:stretch>
            <a:fillRect/>
          </a:stretch>
        </p:blipFill>
        <p:spPr>
          <a:xfrm>
            <a:off x="10251874" y="441735"/>
            <a:ext cx="731583" cy="445047"/>
          </a:xfrm>
          <a:prstGeom prst="rect">
            <a:avLst/>
          </a:prstGeom>
        </p:spPr>
      </p:pic>
      <p:pic>
        <p:nvPicPr>
          <p:cNvPr id="4" name="Pladsholder til indhold 3">
            <a:extLst>
              <a:ext uri="{FF2B5EF4-FFF2-40B4-BE49-F238E27FC236}">
                <a16:creationId xmlns:a16="http://schemas.microsoft.com/office/drawing/2014/main" id="{6695D630-3BAF-D192-3C41-9C5C492E6533}"/>
              </a:ext>
            </a:extLst>
          </p:cNvPr>
          <p:cNvPicPr>
            <a:picLocks noChangeAspect="1"/>
          </p:cNvPicPr>
          <p:nvPr/>
        </p:nvPicPr>
        <p:blipFill>
          <a:blip r:embed="rId4"/>
          <a:stretch>
            <a:fillRect/>
          </a:stretch>
        </p:blipFill>
        <p:spPr>
          <a:xfrm>
            <a:off x="3340856" y="188374"/>
            <a:ext cx="5510287" cy="6481252"/>
          </a:xfrm>
          <a:prstGeom prst="rect">
            <a:avLst/>
          </a:prstGeom>
        </p:spPr>
      </p:pic>
    </p:spTree>
    <p:extLst>
      <p:ext uri="{BB962C8B-B14F-4D97-AF65-F5344CB8AC3E}">
        <p14:creationId xmlns:p14="http://schemas.microsoft.com/office/powerpoint/2010/main" val="19004887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651FD-AD4C-DFBA-0E9C-E727F04798B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D2EA51C-F597-E389-954C-CD272A1F2EFD}"/>
              </a:ext>
            </a:extLst>
          </p:cNvPr>
          <p:cNvSpPr>
            <a:spLocks noGrp="1"/>
          </p:cNvSpPr>
          <p:nvPr>
            <p:ph type="title"/>
          </p:nvPr>
        </p:nvSpPr>
        <p:spPr>
          <a:xfrm>
            <a:off x="741595" y="627797"/>
            <a:ext cx="7569891" cy="922708"/>
          </a:xfrm>
        </p:spPr>
        <p:txBody>
          <a:bodyPr/>
          <a:lstStyle/>
          <a:p>
            <a:r>
              <a:rPr lang="en-US" sz="4000" dirty="0" err="1"/>
              <a:t>Sundhedsreformen</a:t>
            </a:r>
            <a:r>
              <a:rPr lang="en-US" sz="4000" dirty="0"/>
              <a:t> </a:t>
            </a:r>
            <a:r>
              <a:rPr lang="en-US" sz="4000" dirty="0" err="1"/>
              <a:t>og</a:t>
            </a:r>
            <a:r>
              <a:rPr lang="en-US" sz="4000" dirty="0"/>
              <a:t> </a:t>
            </a:r>
            <a:r>
              <a:rPr lang="en-US" sz="4000" dirty="0" err="1"/>
              <a:t>nærhed</a:t>
            </a:r>
            <a:r>
              <a:rPr lang="en-US" sz="4000" dirty="0"/>
              <a:t> </a:t>
            </a:r>
            <a:r>
              <a:rPr lang="en-US" sz="4000" dirty="0" err="1"/>
              <a:t>i</a:t>
            </a:r>
            <a:r>
              <a:rPr lang="en-US" sz="4000" dirty="0"/>
              <a:t> </a:t>
            </a:r>
            <a:r>
              <a:rPr lang="en-US" sz="4000" dirty="0" err="1"/>
              <a:t>sundhed</a:t>
            </a:r>
            <a:r>
              <a:rPr lang="en-US" sz="4000" dirty="0"/>
              <a:t> 2024 </a:t>
            </a:r>
          </a:p>
        </p:txBody>
      </p:sp>
      <p:pic>
        <p:nvPicPr>
          <p:cNvPr id="9" name="Billede 8">
            <a:extLst>
              <a:ext uri="{FF2B5EF4-FFF2-40B4-BE49-F238E27FC236}">
                <a16:creationId xmlns:a16="http://schemas.microsoft.com/office/drawing/2014/main" id="{C3619807-2C75-9ABD-434D-720530A1EB72}"/>
              </a:ext>
            </a:extLst>
          </p:cNvPr>
          <p:cNvPicPr>
            <a:picLocks noChangeAspect="1"/>
          </p:cNvPicPr>
          <p:nvPr/>
        </p:nvPicPr>
        <p:blipFill>
          <a:blip r:embed="rId3"/>
          <a:stretch>
            <a:fillRect/>
          </a:stretch>
        </p:blipFill>
        <p:spPr>
          <a:xfrm>
            <a:off x="10251874" y="441735"/>
            <a:ext cx="731583" cy="445047"/>
          </a:xfrm>
          <a:prstGeom prst="rect">
            <a:avLst/>
          </a:prstGeom>
        </p:spPr>
      </p:pic>
      <p:pic>
        <p:nvPicPr>
          <p:cNvPr id="1026" name="Picture 2" descr="Kan være en grafik af tekst, der siger &quot;AFTALE OM SUNDHEDSREFORM 2024 30 0-niveau) veau) AFTALE OM 2024 2.0 2.0mla.kr fandingtatiee.nhboroeen e menmedicinske tilbud wor foike ermestsy laeger laeger end 1.500fere eee demest Brbare patienter yaclp mia. kr. riasundhedsrid sundieds- og omsor gepladser uden Fritvalg egenbetaling dingsteams hele tilknyttet ander tsygepleje 99 Degndarkketa batilbud lage AI behandingsplan praktiserende personlig behanding hos Kronikerpakker- ret en udredning speciallager sundnedstibud Ret 3ecTBиeH digitale &amp;&quot;">
            <a:extLst>
              <a:ext uri="{FF2B5EF4-FFF2-40B4-BE49-F238E27FC236}">
                <a16:creationId xmlns:a16="http://schemas.microsoft.com/office/drawing/2014/main" id="{E4C4FC0D-6C43-6089-5178-545187840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758" y="1918995"/>
            <a:ext cx="5190699" cy="47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2165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060B3E8-8962-D532-ED4F-D3AD7B593841}"/>
              </a:ext>
            </a:extLst>
          </p:cNvPr>
          <p:cNvSpPr>
            <a:spLocks noGrp="1"/>
          </p:cNvSpPr>
          <p:nvPr>
            <p:ph type="title"/>
          </p:nvPr>
        </p:nvSpPr>
        <p:spPr>
          <a:xfrm>
            <a:off x="741596" y="644836"/>
            <a:ext cx="6078654" cy="905669"/>
          </a:xfrm>
        </p:spPr>
        <p:txBody>
          <a:bodyPr/>
          <a:lstStyle/>
          <a:p>
            <a:r>
              <a:rPr lang="en-US" sz="4000" dirty="0" err="1"/>
              <a:t>Fælles</a:t>
            </a:r>
            <a:r>
              <a:rPr lang="en-US" sz="4000" dirty="0"/>
              <a:t> om </a:t>
            </a:r>
            <a:r>
              <a:rPr lang="en-US" sz="4000" dirty="0" err="1"/>
              <a:t>lokal</a:t>
            </a:r>
            <a:r>
              <a:rPr lang="en-US" sz="4000" dirty="0"/>
              <a:t> </a:t>
            </a:r>
            <a:r>
              <a:rPr lang="en-US" sz="4000" dirty="0" err="1"/>
              <a:t>sundhed</a:t>
            </a:r>
            <a:br>
              <a:rPr lang="en-US" sz="4000" dirty="0"/>
            </a:br>
            <a:r>
              <a:rPr lang="en-US" sz="4000" dirty="0"/>
              <a:t>- et </a:t>
            </a:r>
            <a:r>
              <a:rPr lang="en-US" sz="4000" dirty="0" err="1"/>
              <a:t>partnerskab</a:t>
            </a:r>
            <a:endParaRPr lang="en-US" sz="4000" dirty="0"/>
          </a:p>
        </p:txBody>
      </p:sp>
      <p:sp>
        <p:nvSpPr>
          <p:cNvPr id="12" name="Content Placeholder 2">
            <a:extLst>
              <a:ext uri="{FF2B5EF4-FFF2-40B4-BE49-F238E27FC236}">
                <a16:creationId xmlns:a16="http://schemas.microsoft.com/office/drawing/2014/main" id="{106D9DBF-E61F-6B73-C9C9-41BA3061CF89}"/>
              </a:ext>
            </a:extLst>
          </p:cNvPr>
          <p:cNvSpPr>
            <a:spLocks noGrp="1"/>
          </p:cNvSpPr>
          <p:nvPr>
            <p:ph idx="1"/>
          </p:nvPr>
        </p:nvSpPr>
        <p:spPr>
          <a:xfrm>
            <a:off x="842263" y="2532745"/>
            <a:ext cx="5011039" cy="3960812"/>
          </a:xfrm>
          <a:ln>
            <a:solidFill>
              <a:schemeClr val="accent1">
                <a:lumMod val="20000"/>
                <a:lumOff val="80000"/>
              </a:schemeClr>
            </a:solidFill>
          </a:ln>
        </p:spPr>
        <p:txBody>
          <a:bodyPr/>
          <a:lstStyle/>
          <a:p>
            <a:r>
              <a:rPr lang="da-DK" sz="2400" dirty="0"/>
              <a:t>Skaber forbindelse på tværs af sektorer og interesser, som ønsker at komme i gang med at bringe sundhed tæt på hverdagen </a:t>
            </a:r>
          </a:p>
          <a:p>
            <a:r>
              <a:rPr lang="da-DK" sz="2400" dirty="0"/>
              <a:t>Udveksler erfaringer og deler viden </a:t>
            </a:r>
          </a:p>
          <a:p>
            <a:r>
              <a:rPr lang="da-DK" sz="2400" dirty="0"/>
              <a:t>Sætter gang i konkrete lokale afprøvninger</a:t>
            </a:r>
          </a:p>
          <a:p>
            <a:endParaRPr lang="en-US" dirty="0"/>
          </a:p>
        </p:txBody>
      </p:sp>
      <p:pic>
        <p:nvPicPr>
          <p:cNvPr id="11" name="Pladsholder til indhold 10">
            <a:extLst>
              <a:ext uri="{FF2B5EF4-FFF2-40B4-BE49-F238E27FC236}">
                <a16:creationId xmlns:a16="http://schemas.microsoft.com/office/drawing/2014/main" id="{C5C9E65A-828E-59C5-44D5-EFA9D7B9A70E}"/>
              </a:ext>
            </a:extLst>
          </p:cNvPr>
          <p:cNvPicPr>
            <a:picLocks noGrp="1" noChangeAspect="1"/>
          </p:cNvPicPr>
          <p:nvPr>
            <p:ph sz="quarter" idx="15"/>
          </p:nvPr>
        </p:nvPicPr>
        <p:blipFill>
          <a:blip r:embed="rId3"/>
          <a:stretch>
            <a:fillRect/>
          </a:stretch>
        </p:blipFill>
        <p:spPr>
          <a:xfrm>
            <a:off x="6096000" y="2004969"/>
            <a:ext cx="5767953" cy="3241589"/>
          </a:xfrm>
          <a:prstGeom prst="rect">
            <a:avLst/>
          </a:prstGeom>
        </p:spPr>
      </p:pic>
      <p:pic>
        <p:nvPicPr>
          <p:cNvPr id="9" name="Billede 8">
            <a:extLst>
              <a:ext uri="{FF2B5EF4-FFF2-40B4-BE49-F238E27FC236}">
                <a16:creationId xmlns:a16="http://schemas.microsoft.com/office/drawing/2014/main" id="{FC57887E-3A14-6622-998B-767D55CF5560}"/>
              </a:ext>
            </a:extLst>
          </p:cNvPr>
          <p:cNvPicPr>
            <a:picLocks noChangeAspect="1"/>
          </p:cNvPicPr>
          <p:nvPr/>
        </p:nvPicPr>
        <p:blipFill>
          <a:blip r:embed="rId4"/>
          <a:stretch>
            <a:fillRect/>
          </a:stretch>
        </p:blipFill>
        <p:spPr>
          <a:xfrm>
            <a:off x="10251874" y="441735"/>
            <a:ext cx="731583" cy="445047"/>
          </a:xfrm>
          <a:prstGeom prst="rect">
            <a:avLst/>
          </a:prstGeom>
        </p:spPr>
      </p:pic>
    </p:spTree>
    <p:extLst>
      <p:ext uri="{BB962C8B-B14F-4D97-AF65-F5344CB8AC3E}">
        <p14:creationId xmlns:p14="http://schemas.microsoft.com/office/powerpoint/2010/main" val="13214024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51C08D-DFF2-DFA2-310D-50C0DD46B3A9}"/>
              </a:ext>
            </a:extLst>
          </p:cNvPr>
          <p:cNvSpPr>
            <a:spLocks noGrp="1"/>
          </p:cNvSpPr>
          <p:nvPr>
            <p:ph type="ctrTitle"/>
          </p:nvPr>
        </p:nvSpPr>
        <p:spPr>
          <a:xfrm>
            <a:off x="402336" y="-83000"/>
            <a:ext cx="9144000" cy="960120"/>
          </a:xfrm>
        </p:spPr>
        <p:txBody>
          <a:bodyPr/>
          <a:lstStyle/>
          <a:p>
            <a:pPr algn="l"/>
            <a:r>
              <a:rPr lang="da-DK" sz="4800" dirty="0"/>
              <a:t>Program for dagen</a:t>
            </a:r>
          </a:p>
        </p:txBody>
      </p:sp>
      <p:sp>
        <p:nvSpPr>
          <p:cNvPr id="3" name="Undertitel 2">
            <a:extLst>
              <a:ext uri="{FF2B5EF4-FFF2-40B4-BE49-F238E27FC236}">
                <a16:creationId xmlns:a16="http://schemas.microsoft.com/office/drawing/2014/main" id="{4C5582BF-2413-BD46-61D8-25B5A6C7EFC6}"/>
              </a:ext>
            </a:extLst>
          </p:cNvPr>
          <p:cNvSpPr>
            <a:spLocks noGrp="1"/>
          </p:cNvSpPr>
          <p:nvPr>
            <p:ph type="subTitle" idx="1"/>
          </p:nvPr>
        </p:nvSpPr>
        <p:spPr>
          <a:xfrm>
            <a:off x="402336" y="1088137"/>
            <a:ext cx="11370166" cy="5535688"/>
          </a:xfrm>
        </p:spPr>
        <p:txBody>
          <a:bodyPr/>
          <a:lstStyle/>
          <a:p>
            <a:pPr algn="l">
              <a:lnSpc>
                <a:spcPct val="100000"/>
              </a:lnSpc>
              <a:spcBef>
                <a:spcPts val="0"/>
              </a:spcBef>
            </a:pPr>
            <a:r>
              <a:rPr lang="da-DK" sz="1900" b="1" kern="100" dirty="0">
                <a:effectLst/>
                <a:ea typeface="Aptos" panose="020B0004020202020204" pitchFamily="34" charset="0"/>
                <a:cs typeface="Times New Roman" panose="02020603050405020304" pitchFamily="18" charset="0"/>
              </a:rPr>
              <a:t>Velkommen til partnerskabet ”Fælles om lokal sundhed”</a:t>
            </a:r>
          </a:p>
          <a:p>
            <a:pPr algn="l">
              <a:lnSpc>
                <a:spcPct val="100000"/>
              </a:lnSpc>
              <a:spcBef>
                <a:spcPts val="0"/>
              </a:spcBef>
              <a:spcAft>
                <a:spcPts val="1800"/>
              </a:spcAft>
            </a:pPr>
            <a:r>
              <a:rPr lang="da-DK" sz="1900" kern="100" dirty="0">
                <a:ea typeface="Aptos" panose="020B0004020202020204" pitchFamily="34" charset="0"/>
                <a:cs typeface="Times New Roman" panose="02020603050405020304" pitchFamily="18" charset="0"/>
              </a:rPr>
              <a:t>Henrik </a:t>
            </a:r>
            <a:r>
              <a:rPr lang="da-DK" sz="1900" kern="100" dirty="0" err="1">
                <a:ea typeface="Aptos" panose="020B0004020202020204" pitchFamily="34" charset="0"/>
                <a:cs typeface="Times New Roman" panose="02020603050405020304" pitchFamily="18" charset="0"/>
              </a:rPr>
              <a:t>Fabianson</a:t>
            </a:r>
            <a:r>
              <a:rPr lang="da-DK" sz="1900" kern="100" dirty="0">
                <a:ea typeface="Aptos" panose="020B0004020202020204" pitchFamily="34" charset="0"/>
                <a:cs typeface="Times New Roman" panose="02020603050405020304" pitchFamily="18" charset="0"/>
              </a:rPr>
              <a:t> Haue, KL, Bent Madsen, BL, Hanne Agerbak, KL</a:t>
            </a:r>
            <a:endParaRPr lang="da-DK" sz="1900" b="1" kern="100" dirty="0">
              <a:ea typeface="Aptos" panose="020B0004020202020204" pitchFamily="34" charset="0"/>
              <a:cs typeface="Times New Roman" panose="02020603050405020304" pitchFamily="18" charset="0"/>
            </a:endParaRPr>
          </a:p>
          <a:p>
            <a:pPr algn="l">
              <a:lnSpc>
                <a:spcPct val="100000"/>
              </a:lnSpc>
              <a:spcBef>
                <a:spcPts val="0"/>
              </a:spcBef>
            </a:pPr>
            <a:r>
              <a:rPr lang="da-DK" sz="1900" b="1" kern="100" dirty="0">
                <a:effectLst/>
                <a:ea typeface="Aptos" panose="020B0004020202020204" pitchFamily="34" charset="0"/>
                <a:cs typeface="Times New Roman" panose="02020603050405020304" pitchFamily="18" charset="0"/>
              </a:rPr>
              <a:t>Nordiske erfaringer med lokal sundhed</a:t>
            </a:r>
          </a:p>
          <a:p>
            <a:pPr algn="l">
              <a:lnSpc>
                <a:spcPct val="100000"/>
              </a:lnSpc>
              <a:spcBef>
                <a:spcPts val="0"/>
              </a:spcBef>
              <a:spcAft>
                <a:spcPts val="1800"/>
              </a:spcAft>
            </a:pPr>
            <a:r>
              <a:rPr lang="da-DK" sz="1900" kern="100" dirty="0">
                <a:effectLst/>
                <a:ea typeface="Aptos" panose="020B0004020202020204" pitchFamily="34" charset="0"/>
                <a:cs typeface="Times New Roman" panose="02020603050405020304" pitchFamily="18" charset="0"/>
              </a:rPr>
              <a:t>Oplæg v</a:t>
            </a:r>
            <a:r>
              <a:rPr lang="da-DK" sz="1900" kern="100" dirty="0">
                <a:ea typeface="Aptos" panose="020B0004020202020204" pitchFamily="34" charset="0"/>
                <a:cs typeface="Times New Roman" panose="02020603050405020304" pitchFamily="18" charset="0"/>
              </a:rPr>
              <a:t>/ </a:t>
            </a:r>
            <a:r>
              <a:rPr lang="da-DK" sz="1900" kern="100" dirty="0" err="1">
                <a:ea typeface="Aptos" panose="020B0004020202020204" pitchFamily="34" charset="0"/>
                <a:cs typeface="Times New Roman" panose="02020603050405020304" pitchFamily="18" charset="0"/>
              </a:rPr>
              <a:t>SundBy</a:t>
            </a:r>
            <a:r>
              <a:rPr lang="da-DK" sz="1900" kern="100" dirty="0">
                <a:ea typeface="Aptos" panose="020B0004020202020204" pitchFamily="34" charset="0"/>
                <a:cs typeface="Times New Roman" panose="02020603050405020304" pitchFamily="18" charset="0"/>
              </a:rPr>
              <a:t> Netværket</a:t>
            </a:r>
          </a:p>
          <a:p>
            <a:pPr algn="l">
              <a:lnSpc>
                <a:spcPct val="100000"/>
              </a:lnSpc>
              <a:spcBef>
                <a:spcPts val="0"/>
              </a:spcBef>
            </a:pPr>
            <a:r>
              <a:rPr lang="da-DK" sz="1900" b="1" kern="100" dirty="0">
                <a:effectLst/>
                <a:ea typeface="Aptos" panose="020B0004020202020204" pitchFamily="34" charset="0"/>
                <a:cs typeface="Times New Roman" panose="02020603050405020304" pitchFamily="18" charset="0"/>
              </a:rPr>
              <a:t>Sundhed i Almene boligområder  -SSA-midler</a:t>
            </a:r>
          </a:p>
          <a:p>
            <a:pPr algn="l">
              <a:lnSpc>
                <a:spcPct val="100000"/>
              </a:lnSpc>
              <a:spcBef>
                <a:spcPts val="0"/>
              </a:spcBef>
              <a:spcAft>
                <a:spcPts val="1800"/>
              </a:spcAft>
            </a:pPr>
            <a:r>
              <a:rPr lang="da-DK" sz="1900" kern="100" dirty="0">
                <a:effectLst/>
                <a:ea typeface="Aptos" panose="020B0004020202020204" pitchFamily="34" charset="0"/>
                <a:cs typeface="Times New Roman" panose="02020603050405020304" pitchFamily="18" charset="0"/>
              </a:rPr>
              <a:t>Oplæg v</a:t>
            </a:r>
            <a:r>
              <a:rPr lang="da-DK" sz="1900" kern="100" dirty="0">
                <a:ea typeface="Aptos" panose="020B0004020202020204" pitchFamily="34" charset="0"/>
                <a:cs typeface="Times New Roman" panose="02020603050405020304" pitchFamily="18" charset="0"/>
              </a:rPr>
              <a:t>/</a:t>
            </a:r>
            <a:r>
              <a:rPr lang="da-DK" sz="2000" b="1" spc="20" dirty="0">
                <a:effectLst/>
                <a:ea typeface="Arial" panose="020B0604020202020204" pitchFamily="34" charset="0"/>
                <a:cs typeface="Times New Roman" panose="02020603050405020304" pitchFamily="18" charset="0"/>
              </a:rPr>
              <a:t> </a:t>
            </a:r>
            <a:r>
              <a:rPr lang="da-DK" sz="2000" spc="20" dirty="0">
                <a:effectLst/>
                <a:ea typeface="Arial" panose="020B0604020202020204" pitchFamily="34" charset="0"/>
                <a:cs typeface="Times New Roman" panose="02020603050405020304" pitchFamily="18" charset="0"/>
              </a:rPr>
              <a:t>Trine Vig Houe, Sundheds- og Indenrigsministeriet</a:t>
            </a:r>
            <a:endParaRPr lang="da-DK" sz="1900" kern="100" dirty="0">
              <a:ea typeface="Aptos" panose="020B0004020202020204" pitchFamily="34" charset="0"/>
              <a:cs typeface="Times New Roman" panose="02020603050405020304" pitchFamily="18" charset="0"/>
            </a:endParaRPr>
          </a:p>
          <a:p>
            <a:pPr algn="l">
              <a:lnSpc>
                <a:spcPct val="100000"/>
              </a:lnSpc>
              <a:spcBef>
                <a:spcPts val="0"/>
              </a:spcBef>
              <a:spcAft>
                <a:spcPts val="1800"/>
              </a:spcAft>
            </a:pPr>
            <a:r>
              <a:rPr lang="da-DK" sz="1900" b="1" kern="100">
                <a:effectLst/>
                <a:ea typeface="Aptos" panose="020B0004020202020204" pitchFamily="34" charset="0"/>
                <a:cs typeface="Times New Roman" panose="02020603050405020304" pitchFamily="18" charset="0"/>
              </a:rPr>
              <a:t>Gruppedrøftelser – fysisk </a:t>
            </a:r>
            <a:r>
              <a:rPr lang="da-DK" sz="1900" b="1" kern="100" dirty="0">
                <a:effectLst/>
                <a:ea typeface="Aptos" panose="020B0004020202020204" pitchFamily="34" charset="0"/>
                <a:cs typeface="Times New Roman" panose="02020603050405020304" pitchFamily="18" charset="0"/>
              </a:rPr>
              <a:t>og digitalt</a:t>
            </a:r>
          </a:p>
          <a:p>
            <a:pPr algn="l">
              <a:lnSpc>
                <a:spcPct val="100000"/>
              </a:lnSpc>
              <a:spcBef>
                <a:spcPts val="0"/>
              </a:spcBef>
              <a:spcAft>
                <a:spcPts val="1800"/>
              </a:spcAft>
            </a:pPr>
            <a:r>
              <a:rPr lang="da-DK" sz="2000" b="1" kern="100" dirty="0">
                <a:ea typeface="Aptos" panose="020B0004020202020204" pitchFamily="34" charset="0"/>
                <a:cs typeface="Times New Roman" panose="02020603050405020304" pitchFamily="18" charset="0"/>
              </a:rPr>
              <a:t>Pause</a:t>
            </a:r>
          </a:p>
          <a:p>
            <a:pPr algn="l">
              <a:lnSpc>
                <a:spcPct val="100000"/>
              </a:lnSpc>
              <a:spcBef>
                <a:spcPts val="0"/>
              </a:spcBef>
            </a:pPr>
            <a:r>
              <a:rPr lang="da-DK" sz="1900" b="1" kern="100" dirty="0">
                <a:ea typeface="Aptos" panose="020B0004020202020204" pitchFamily="34" charset="0"/>
                <a:cs typeface="Times New Roman" panose="02020603050405020304" pitchFamily="18" charset="0"/>
              </a:rPr>
              <a:t>Folkesundhedsloven –Hvad er i fokus?</a:t>
            </a:r>
          </a:p>
          <a:p>
            <a:pPr algn="l">
              <a:lnSpc>
                <a:spcPct val="100000"/>
              </a:lnSpc>
              <a:spcBef>
                <a:spcPts val="0"/>
              </a:spcBef>
              <a:spcAft>
                <a:spcPts val="1800"/>
              </a:spcAft>
            </a:pPr>
            <a:r>
              <a:rPr lang="da-DK" sz="1900" kern="100" dirty="0">
                <a:effectLst/>
                <a:ea typeface="Aptos" panose="020B0004020202020204" pitchFamily="34" charset="0"/>
                <a:cs typeface="Times New Roman" panose="02020603050405020304" pitchFamily="18" charset="0"/>
              </a:rPr>
              <a:t>Oplæg v</a:t>
            </a:r>
            <a:r>
              <a:rPr lang="da-DK" sz="1900" kern="100" dirty="0">
                <a:ea typeface="Aptos" panose="020B0004020202020204" pitchFamily="34" charset="0"/>
                <a:cs typeface="Times New Roman" panose="02020603050405020304" pitchFamily="18" charset="0"/>
              </a:rPr>
              <a:t>/Indenrigs- og sundhedsministeriet</a:t>
            </a:r>
            <a:endParaRPr lang="da-DK" sz="1900" b="1" kern="100" dirty="0">
              <a:ea typeface="Aptos" panose="020B0004020202020204" pitchFamily="34" charset="0"/>
              <a:cs typeface="Times New Roman" panose="02020603050405020304" pitchFamily="18" charset="0"/>
            </a:endParaRPr>
          </a:p>
          <a:p>
            <a:pPr algn="l">
              <a:lnSpc>
                <a:spcPct val="100000"/>
              </a:lnSpc>
              <a:spcBef>
                <a:spcPts val="0"/>
              </a:spcBef>
              <a:spcAft>
                <a:spcPts val="1800"/>
              </a:spcAft>
            </a:pPr>
            <a:r>
              <a:rPr lang="da-DK" sz="1900" b="1" kern="100" dirty="0">
                <a:ea typeface="Aptos" panose="020B0004020202020204" pitchFamily="34" charset="0"/>
                <a:cs typeface="Times New Roman" panose="02020603050405020304" pitchFamily="18" charset="0"/>
              </a:rPr>
              <a:t>Gruppedrøftelser –fysisk og digitalt</a:t>
            </a:r>
          </a:p>
          <a:p>
            <a:pPr algn="l">
              <a:lnSpc>
                <a:spcPct val="100000"/>
              </a:lnSpc>
              <a:spcBef>
                <a:spcPts val="0"/>
              </a:spcBef>
              <a:spcAft>
                <a:spcPts val="1800"/>
              </a:spcAft>
            </a:pPr>
            <a:r>
              <a:rPr lang="da-DK" sz="1900" b="1" kern="100" dirty="0">
                <a:ea typeface="Aptos" panose="020B0004020202020204" pitchFamily="34" charset="0"/>
                <a:cs typeface="Times New Roman" panose="02020603050405020304" pitchFamily="18" charset="0"/>
              </a:rPr>
              <a:t>Fælles opsamling og </a:t>
            </a:r>
            <a:r>
              <a:rPr lang="da-DK" sz="1900" b="1" kern="100" dirty="0">
                <a:effectLst/>
                <a:ea typeface="Aptos" panose="020B0004020202020204" pitchFamily="34" charset="0"/>
                <a:cs typeface="Times New Roman" panose="02020603050405020304" pitchFamily="18" charset="0"/>
              </a:rPr>
              <a:t>afrunding</a:t>
            </a:r>
          </a:p>
          <a:p>
            <a:pPr algn="l">
              <a:lnSpc>
                <a:spcPct val="100000"/>
              </a:lnSpc>
              <a:spcBef>
                <a:spcPts val="0"/>
              </a:spcBef>
              <a:spcAft>
                <a:spcPts val="600"/>
              </a:spcAft>
            </a:pPr>
            <a:r>
              <a:rPr lang="da-DK" sz="1900" b="1" kern="100" dirty="0">
                <a:ea typeface="Aptos" panose="020B0004020202020204" pitchFamily="34" charset="0"/>
                <a:cs typeface="Times New Roman" panose="02020603050405020304" pitchFamily="18" charset="0"/>
              </a:rPr>
              <a:t>Frokost og netværk</a:t>
            </a:r>
            <a:endParaRPr lang="da-DK" sz="19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4469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62AC3-028C-CCE0-4885-E4E2DDAB1641}"/>
              </a:ext>
            </a:extLst>
          </p:cNvPr>
          <p:cNvSpPr>
            <a:spLocks noGrp="1"/>
          </p:cNvSpPr>
          <p:nvPr>
            <p:ph type="title"/>
          </p:nvPr>
        </p:nvSpPr>
        <p:spPr>
          <a:xfrm>
            <a:off x="424772" y="506917"/>
            <a:ext cx="11571186" cy="905669"/>
          </a:xfrm>
        </p:spPr>
        <p:txBody>
          <a:bodyPr/>
          <a:lstStyle/>
          <a:p>
            <a:r>
              <a:rPr lang="da-DK" dirty="0"/>
              <a:t>Fælles om lokal sundhed –et partnerskab</a:t>
            </a:r>
          </a:p>
        </p:txBody>
      </p:sp>
      <p:pic>
        <p:nvPicPr>
          <p:cNvPr id="14" name="Billede 13">
            <a:extLst>
              <a:ext uri="{FF2B5EF4-FFF2-40B4-BE49-F238E27FC236}">
                <a16:creationId xmlns:a16="http://schemas.microsoft.com/office/drawing/2014/main" id="{F3AEB657-9562-C3D2-7C4D-298B6B2ED7B7}"/>
              </a:ext>
            </a:extLst>
          </p:cNvPr>
          <p:cNvPicPr>
            <a:picLocks noChangeAspect="1"/>
          </p:cNvPicPr>
          <p:nvPr/>
        </p:nvPicPr>
        <p:blipFill>
          <a:blip r:embed="rId3"/>
          <a:stretch>
            <a:fillRect/>
          </a:stretch>
        </p:blipFill>
        <p:spPr>
          <a:xfrm>
            <a:off x="5777802" y="6212479"/>
            <a:ext cx="1338843" cy="540000"/>
          </a:xfrm>
          <a:prstGeom prst="rect">
            <a:avLst/>
          </a:prstGeom>
        </p:spPr>
      </p:pic>
      <p:pic>
        <p:nvPicPr>
          <p:cNvPr id="15" name="Billede 14">
            <a:extLst>
              <a:ext uri="{FF2B5EF4-FFF2-40B4-BE49-F238E27FC236}">
                <a16:creationId xmlns:a16="http://schemas.microsoft.com/office/drawing/2014/main" id="{0AF5F34C-1ADB-5E70-C954-6A8E43F0036E}"/>
              </a:ext>
            </a:extLst>
          </p:cNvPr>
          <p:cNvPicPr>
            <a:picLocks noChangeAspect="1"/>
          </p:cNvPicPr>
          <p:nvPr/>
        </p:nvPicPr>
        <p:blipFill>
          <a:blip r:embed="rId4"/>
          <a:stretch>
            <a:fillRect/>
          </a:stretch>
        </p:blipFill>
        <p:spPr>
          <a:xfrm>
            <a:off x="333405" y="6232446"/>
            <a:ext cx="1349999" cy="540000"/>
          </a:xfrm>
          <a:prstGeom prst="rect">
            <a:avLst/>
          </a:prstGeom>
        </p:spPr>
      </p:pic>
      <p:pic>
        <p:nvPicPr>
          <p:cNvPr id="16" name="Billede 15">
            <a:extLst>
              <a:ext uri="{FF2B5EF4-FFF2-40B4-BE49-F238E27FC236}">
                <a16:creationId xmlns:a16="http://schemas.microsoft.com/office/drawing/2014/main" id="{F09017A3-F41F-C90D-F638-BABAE6965486}"/>
              </a:ext>
            </a:extLst>
          </p:cNvPr>
          <p:cNvPicPr>
            <a:picLocks noChangeAspect="1"/>
          </p:cNvPicPr>
          <p:nvPr/>
        </p:nvPicPr>
        <p:blipFill>
          <a:blip r:embed="rId5"/>
          <a:stretch>
            <a:fillRect/>
          </a:stretch>
        </p:blipFill>
        <p:spPr>
          <a:xfrm>
            <a:off x="7293377" y="5512868"/>
            <a:ext cx="1157434" cy="582464"/>
          </a:xfrm>
          <a:prstGeom prst="rect">
            <a:avLst/>
          </a:prstGeom>
        </p:spPr>
      </p:pic>
      <p:pic>
        <p:nvPicPr>
          <p:cNvPr id="17" name="Billede 16">
            <a:extLst>
              <a:ext uri="{FF2B5EF4-FFF2-40B4-BE49-F238E27FC236}">
                <a16:creationId xmlns:a16="http://schemas.microsoft.com/office/drawing/2014/main" id="{62FC69D9-0929-0BDD-3B6F-F22D427336B9}"/>
              </a:ext>
            </a:extLst>
          </p:cNvPr>
          <p:cNvPicPr>
            <a:picLocks noChangeAspect="1"/>
          </p:cNvPicPr>
          <p:nvPr/>
        </p:nvPicPr>
        <p:blipFill>
          <a:blip r:embed="rId6"/>
          <a:stretch>
            <a:fillRect/>
          </a:stretch>
        </p:blipFill>
        <p:spPr>
          <a:xfrm>
            <a:off x="3489557" y="5700082"/>
            <a:ext cx="1284000" cy="540000"/>
          </a:xfrm>
          <a:prstGeom prst="rect">
            <a:avLst/>
          </a:prstGeom>
        </p:spPr>
      </p:pic>
      <p:pic>
        <p:nvPicPr>
          <p:cNvPr id="18" name="Billede 17">
            <a:extLst>
              <a:ext uri="{FF2B5EF4-FFF2-40B4-BE49-F238E27FC236}">
                <a16:creationId xmlns:a16="http://schemas.microsoft.com/office/drawing/2014/main" id="{064B956F-1522-7398-AEA1-91A1C6BA4E54}"/>
              </a:ext>
            </a:extLst>
          </p:cNvPr>
          <p:cNvPicPr>
            <a:picLocks noChangeAspect="1"/>
          </p:cNvPicPr>
          <p:nvPr/>
        </p:nvPicPr>
        <p:blipFill>
          <a:blip r:embed="rId7"/>
          <a:stretch>
            <a:fillRect/>
          </a:stretch>
        </p:blipFill>
        <p:spPr>
          <a:xfrm>
            <a:off x="3901687" y="6216729"/>
            <a:ext cx="1569857" cy="540000"/>
          </a:xfrm>
          <a:prstGeom prst="rect">
            <a:avLst/>
          </a:prstGeom>
        </p:spPr>
      </p:pic>
      <p:pic>
        <p:nvPicPr>
          <p:cNvPr id="19" name="Billede 18">
            <a:extLst>
              <a:ext uri="{FF2B5EF4-FFF2-40B4-BE49-F238E27FC236}">
                <a16:creationId xmlns:a16="http://schemas.microsoft.com/office/drawing/2014/main" id="{996AA27F-F9A2-E893-5CCB-1E6B4A459260}"/>
              </a:ext>
            </a:extLst>
          </p:cNvPr>
          <p:cNvPicPr>
            <a:picLocks noChangeAspect="1"/>
          </p:cNvPicPr>
          <p:nvPr/>
        </p:nvPicPr>
        <p:blipFill>
          <a:blip r:embed="rId8"/>
          <a:stretch>
            <a:fillRect/>
          </a:stretch>
        </p:blipFill>
        <p:spPr>
          <a:xfrm>
            <a:off x="11198076" y="5805939"/>
            <a:ext cx="725981" cy="900000"/>
          </a:xfrm>
          <a:prstGeom prst="rect">
            <a:avLst/>
          </a:prstGeom>
        </p:spPr>
      </p:pic>
      <p:pic>
        <p:nvPicPr>
          <p:cNvPr id="20" name="Billede 19">
            <a:extLst>
              <a:ext uri="{FF2B5EF4-FFF2-40B4-BE49-F238E27FC236}">
                <a16:creationId xmlns:a16="http://schemas.microsoft.com/office/drawing/2014/main" id="{64BC729B-6D07-FB2A-51FD-7AE82FE1E7CE}"/>
              </a:ext>
            </a:extLst>
          </p:cNvPr>
          <p:cNvPicPr>
            <a:picLocks noChangeAspect="1"/>
          </p:cNvPicPr>
          <p:nvPr/>
        </p:nvPicPr>
        <p:blipFill>
          <a:blip r:embed="rId9"/>
          <a:stretch>
            <a:fillRect/>
          </a:stretch>
        </p:blipFill>
        <p:spPr>
          <a:xfrm>
            <a:off x="9189661" y="6185131"/>
            <a:ext cx="1860027" cy="520808"/>
          </a:xfrm>
          <a:prstGeom prst="rect">
            <a:avLst/>
          </a:prstGeom>
        </p:spPr>
      </p:pic>
      <p:pic>
        <p:nvPicPr>
          <p:cNvPr id="21" name="Billede 20">
            <a:extLst>
              <a:ext uri="{FF2B5EF4-FFF2-40B4-BE49-F238E27FC236}">
                <a16:creationId xmlns:a16="http://schemas.microsoft.com/office/drawing/2014/main" id="{7807A66B-B328-4AB0-00D5-3AA8C47A997B}"/>
              </a:ext>
            </a:extLst>
          </p:cNvPr>
          <p:cNvPicPr>
            <a:picLocks noChangeAspect="1"/>
          </p:cNvPicPr>
          <p:nvPr/>
        </p:nvPicPr>
        <p:blipFill>
          <a:blip r:embed="rId10"/>
          <a:srcRect t="19174"/>
          <a:stretch/>
        </p:blipFill>
        <p:spPr>
          <a:xfrm>
            <a:off x="1852351" y="6180251"/>
            <a:ext cx="1652693" cy="540000"/>
          </a:xfrm>
          <a:prstGeom prst="rect">
            <a:avLst/>
          </a:prstGeom>
        </p:spPr>
      </p:pic>
      <p:pic>
        <p:nvPicPr>
          <p:cNvPr id="22" name="Billede 21">
            <a:extLst>
              <a:ext uri="{FF2B5EF4-FFF2-40B4-BE49-F238E27FC236}">
                <a16:creationId xmlns:a16="http://schemas.microsoft.com/office/drawing/2014/main" id="{C29D42CD-3DFE-1083-5C35-8B28381BA4EA}"/>
              </a:ext>
            </a:extLst>
          </p:cNvPr>
          <p:cNvPicPr>
            <a:picLocks noChangeAspect="1"/>
          </p:cNvPicPr>
          <p:nvPr/>
        </p:nvPicPr>
        <p:blipFill>
          <a:blip r:embed="rId11"/>
          <a:stretch>
            <a:fillRect/>
          </a:stretch>
        </p:blipFill>
        <p:spPr>
          <a:xfrm>
            <a:off x="7295338" y="6191047"/>
            <a:ext cx="1482188" cy="540000"/>
          </a:xfrm>
          <a:prstGeom prst="rect">
            <a:avLst/>
          </a:prstGeom>
        </p:spPr>
      </p:pic>
      <p:pic>
        <p:nvPicPr>
          <p:cNvPr id="23" name="Billede 22">
            <a:extLst>
              <a:ext uri="{FF2B5EF4-FFF2-40B4-BE49-F238E27FC236}">
                <a16:creationId xmlns:a16="http://schemas.microsoft.com/office/drawing/2014/main" id="{22F4F83E-C926-9996-FA40-AB7C6796EE3C}"/>
              </a:ext>
            </a:extLst>
          </p:cNvPr>
          <p:cNvPicPr>
            <a:picLocks noChangeAspect="1"/>
          </p:cNvPicPr>
          <p:nvPr/>
        </p:nvPicPr>
        <p:blipFill>
          <a:blip r:embed="rId12"/>
          <a:stretch>
            <a:fillRect/>
          </a:stretch>
        </p:blipFill>
        <p:spPr>
          <a:xfrm>
            <a:off x="1254338" y="5499506"/>
            <a:ext cx="1903305" cy="540000"/>
          </a:xfrm>
          <a:prstGeom prst="rect">
            <a:avLst/>
          </a:prstGeom>
        </p:spPr>
      </p:pic>
      <p:pic>
        <p:nvPicPr>
          <p:cNvPr id="26" name="Billede 25">
            <a:extLst>
              <a:ext uri="{FF2B5EF4-FFF2-40B4-BE49-F238E27FC236}">
                <a16:creationId xmlns:a16="http://schemas.microsoft.com/office/drawing/2014/main" id="{7E3D4BB7-F8D7-3B44-FB44-AE377C831D67}"/>
              </a:ext>
            </a:extLst>
          </p:cNvPr>
          <p:cNvPicPr>
            <a:picLocks noChangeAspect="1"/>
          </p:cNvPicPr>
          <p:nvPr/>
        </p:nvPicPr>
        <p:blipFill>
          <a:blip r:embed="rId13"/>
          <a:stretch>
            <a:fillRect/>
          </a:stretch>
        </p:blipFill>
        <p:spPr>
          <a:xfrm>
            <a:off x="9884367" y="3350033"/>
            <a:ext cx="1749235" cy="868786"/>
          </a:xfrm>
          <a:prstGeom prst="rect">
            <a:avLst/>
          </a:prstGeom>
        </p:spPr>
      </p:pic>
      <p:pic>
        <p:nvPicPr>
          <p:cNvPr id="27" name="Billede 26">
            <a:extLst>
              <a:ext uri="{FF2B5EF4-FFF2-40B4-BE49-F238E27FC236}">
                <a16:creationId xmlns:a16="http://schemas.microsoft.com/office/drawing/2014/main" id="{CE1C6614-355A-197C-C792-087EBEB969EB}"/>
              </a:ext>
            </a:extLst>
          </p:cNvPr>
          <p:cNvPicPr>
            <a:picLocks noChangeAspect="1"/>
          </p:cNvPicPr>
          <p:nvPr/>
        </p:nvPicPr>
        <p:blipFill>
          <a:blip r:embed="rId14"/>
          <a:stretch>
            <a:fillRect/>
          </a:stretch>
        </p:blipFill>
        <p:spPr>
          <a:xfrm>
            <a:off x="8450812" y="4709949"/>
            <a:ext cx="1687500" cy="540000"/>
          </a:xfrm>
          <a:prstGeom prst="rect">
            <a:avLst/>
          </a:prstGeom>
        </p:spPr>
      </p:pic>
      <p:pic>
        <p:nvPicPr>
          <p:cNvPr id="28" name="Billede 27">
            <a:extLst>
              <a:ext uri="{FF2B5EF4-FFF2-40B4-BE49-F238E27FC236}">
                <a16:creationId xmlns:a16="http://schemas.microsoft.com/office/drawing/2014/main" id="{2DBDF0FD-CA20-DF8C-4DCF-871EAC602336}"/>
              </a:ext>
            </a:extLst>
          </p:cNvPr>
          <p:cNvPicPr>
            <a:picLocks noChangeAspect="1"/>
          </p:cNvPicPr>
          <p:nvPr/>
        </p:nvPicPr>
        <p:blipFill>
          <a:blip r:embed="rId15"/>
          <a:stretch>
            <a:fillRect/>
          </a:stretch>
        </p:blipFill>
        <p:spPr>
          <a:xfrm>
            <a:off x="5731664" y="4734088"/>
            <a:ext cx="2565000" cy="540000"/>
          </a:xfrm>
          <a:prstGeom prst="rect">
            <a:avLst/>
          </a:prstGeom>
        </p:spPr>
      </p:pic>
      <p:pic>
        <p:nvPicPr>
          <p:cNvPr id="29" name="Billede 28">
            <a:extLst>
              <a:ext uri="{FF2B5EF4-FFF2-40B4-BE49-F238E27FC236}">
                <a16:creationId xmlns:a16="http://schemas.microsoft.com/office/drawing/2014/main" id="{4670B25C-762E-0A20-3FBB-2771261311DE}"/>
              </a:ext>
            </a:extLst>
          </p:cNvPr>
          <p:cNvPicPr>
            <a:picLocks noChangeAspect="1"/>
          </p:cNvPicPr>
          <p:nvPr/>
        </p:nvPicPr>
        <p:blipFill>
          <a:blip r:embed="rId16"/>
          <a:stretch>
            <a:fillRect/>
          </a:stretch>
        </p:blipFill>
        <p:spPr>
          <a:xfrm>
            <a:off x="10560721" y="2609289"/>
            <a:ext cx="1274709" cy="722810"/>
          </a:xfrm>
          <a:prstGeom prst="rect">
            <a:avLst/>
          </a:prstGeom>
        </p:spPr>
      </p:pic>
      <p:pic>
        <p:nvPicPr>
          <p:cNvPr id="30" name="Billede 29">
            <a:extLst>
              <a:ext uri="{FF2B5EF4-FFF2-40B4-BE49-F238E27FC236}">
                <a16:creationId xmlns:a16="http://schemas.microsoft.com/office/drawing/2014/main" id="{2EBBFACF-283D-62EE-5B1C-DBF2808C29A3}"/>
              </a:ext>
            </a:extLst>
          </p:cNvPr>
          <p:cNvPicPr>
            <a:picLocks noChangeAspect="1"/>
          </p:cNvPicPr>
          <p:nvPr/>
        </p:nvPicPr>
        <p:blipFill>
          <a:blip r:embed="rId17"/>
          <a:stretch>
            <a:fillRect/>
          </a:stretch>
        </p:blipFill>
        <p:spPr>
          <a:xfrm>
            <a:off x="8304284" y="2751981"/>
            <a:ext cx="1550111" cy="449532"/>
          </a:xfrm>
          <a:prstGeom prst="rect">
            <a:avLst/>
          </a:prstGeom>
        </p:spPr>
      </p:pic>
      <p:pic>
        <p:nvPicPr>
          <p:cNvPr id="32" name="Billede 31">
            <a:extLst>
              <a:ext uri="{FF2B5EF4-FFF2-40B4-BE49-F238E27FC236}">
                <a16:creationId xmlns:a16="http://schemas.microsoft.com/office/drawing/2014/main" id="{D7193247-1A76-E0BC-F0A1-A7D766A398A5}"/>
              </a:ext>
            </a:extLst>
          </p:cNvPr>
          <p:cNvPicPr>
            <a:picLocks noChangeAspect="1"/>
          </p:cNvPicPr>
          <p:nvPr/>
        </p:nvPicPr>
        <p:blipFill>
          <a:blip r:embed="rId18"/>
          <a:stretch>
            <a:fillRect/>
          </a:stretch>
        </p:blipFill>
        <p:spPr>
          <a:xfrm>
            <a:off x="10686021" y="5100135"/>
            <a:ext cx="470956" cy="793746"/>
          </a:xfrm>
          <a:prstGeom prst="rect">
            <a:avLst/>
          </a:prstGeom>
        </p:spPr>
      </p:pic>
      <p:pic>
        <p:nvPicPr>
          <p:cNvPr id="33" name="Billede 32">
            <a:extLst>
              <a:ext uri="{FF2B5EF4-FFF2-40B4-BE49-F238E27FC236}">
                <a16:creationId xmlns:a16="http://schemas.microsoft.com/office/drawing/2014/main" id="{9102306E-E485-21DA-3D4E-5E99CDD2BF6D}"/>
              </a:ext>
            </a:extLst>
          </p:cNvPr>
          <p:cNvPicPr>
            <a:picLocks noChangeAspect="1"/>
          </p:cNvPicPr>
          <p:nvPr/>
        </p:nvPicPr>
        <p:blipFill rotWithShape="1">
          <a:blip r:embed="rId19"/>
          <a:srcRect l="-2042" r="68182"/>
          <a:stretch/>
        </p:blipFill>
        <p:spPr>
          <a:xfrm>
            <a:off x="5626588" y="2601441"/>
            <a:ext cx="820635" cy="738506"/>
          </a:xfrm>
          <a:prstGeom prst="rect">
            <a:avLst/>
          </a:prstGeom>
        </p:spPr>
      </p:pic>
      <p:pic>
        <p:nvPicPr>
          <p:cNvPr id="34" name="Picture 2" descr="Alabu Bolig - Almene boliger / lejligheder i Aalborg !">
            <a:extLst>
              <a:ext uri="{FF2B5EF4-FFF2-40B4-BE49-F238E27FC236}">
                <a16:creationId xmlns:a16="http://schemas.microsoft.com/office/drawing/2014/main" id="{1E259BEB-6DBB-5A8E-2C65-2E9B2A05993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425873" y="4445521"/>
            <a:ext cx="1293011" cy="54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jem">
            <a:extLst>
              <a:ext uri="{FF2B5EF4-FFF2-40B4-BE49-F238E27FC236}">
                <a16:creationId xmlns:a16="http://schemas.microsoft.com/office/drawing/2014/main" id="{C90BA4DC-DF88-6C6D-C5F2-F397F1747BD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22047" y="4033983"/>
            <a:ext cx="43848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Billede 35">
            <a:extLst>
              <a:ext uri="{FF2B5EF4-FFF2-40B4-BE49-F238E27FC236}">
                <a16:creationId xmlns:a16="http://schemas.microsoft.com/office/drawing/2014/main" id="{D315B7EF-4397-0DC0-6752-B4875F95C9A0}"/>
              </a:ext>
            </a:extLst>
          </p:cNvPr>
          <p:cNvPicPr>
            <a:picLocks noChangeAspect="1"/>
          </p:cNvPicPr>
          <p:nvPr/>
        </p:nvPicPr>
        <p:blipFill>
          <a:blip r:embed="rId22"/>
          <a:stretch>
            <a:fillRect/>
          </a:stretch>
        </p:blipFill>
        <p:spPr>
          <a:xfrm>
            <a:off x="6829838" y="2893245"/>
            <a:ext cx="1285714" cy="540000"/>
          </a:xfrm>
          <a:prstGeom prst="rect">
            <a:avLst/>
          </a:prstGeom>
        </p:spPr>
      </p:pic>
      <p:pic>
        <p:nvPicPr>
          <p:cNvPr id="37" name="Billede 36">
            <a:extLst>
              <a:ext uri="{FF2B5EF4-FFF2-40B4-BE49-F238E27FC236}">
                <a16:creationId xmlns:a16="http://schemas.microsoft.com/office/drawing/2014/main" id="{BC1A2260-543C-B8D1-71C6-7325745E032A}"/>
              </a:ext>
            </a:extLst>
          </p:cNvPr>
          <p:cNvPicPr>
            <a:picLocks noChangeAspect="1"/>
          </p:cNvPicPr>
          <p:nvPr/>
        </p:nvPicPr>
        <p:blipFill>
          <a:blip r:embed="rId23"/>
          <a:stretch>
            <a:fillRect/>
          </a:stretch>
        </p:blipFill>
        <p:spPr>
          <a:xfrm>
            <a:off x="9551059" y="1882176"/>
            <a:ext cx="1986514" cy="540000"/>
          </a:xfrm>
          <a:prstGeom prst="rect">
            <a:avLst/>
          </a:prstGeom>
        </p:spPr>
      </p:pic>
      <p:pic>
        <p:nvPicPr>
          <p:cNvPr id="38" name="Billede 37">
            <a:extLst>
              <a:ext uri="{FF2B5EF4-FFF2-40B4-BE49-F238E27FC236}">
                <a16:creationId xmlns:a16="http://schemas.microsoft.com/office/drawing/2014/main" id="{69C91419-CF97-1904-F9E9-CD7F74F7034E}"/>
              </a:ext>
            </a:extLst>
          </p:cNvPr>
          <p:cNvPicPr>
            <a:picLocks noChangeAspect="1"/>
          </p:cNvPicPr>
          <p:nvPr/>
        </p:nvPicPr>
        <p:blipFill>
          <a:blip r:embed="rId24"/>
          <a:stretch>
            <a:fillRect/>
          </a:stretch>
        </p:blipFill>
        <p:spPr>
          <a:xfrm>
            <a:off x="11425237" y="5126767"/>
            <a:ext cx="540000" cy="540000"/>
          </a:xfrm>
          <a:prstGeom prst="rect">
            <a:avLst/>
          </a:prstGeom>
        </p:spPr>
      </p:pic>
      <p:pic>
        <p:nvPicPr>
          <p:cNvPr id="39" name="Billede 38">
            <a:extLst>
              <a:ext uri="{FF2B5EF4-FFF2-40B4-BE49-F238E27FC236}">
                <a16:creationId xmlns:a16="http://schemas.microsoft.com/office/drawing/2014/main" id="{971FAB0E-D7B9-3532-1EEA-6FF693B688D0}"/>
              </a:ext>
            </a:extLst>
          </p:cNvPr>
          <p:cNvPicPr>
            <a:picLocks noChangeAspect="1"/>
          </p:cNvPicPr>
          <p:nvPr/>
        </p:nvPicPr>
        <p:blipFill>
          <a:blip r:embed="rId25"/>
          <a:stretch>
            <a:fillRect/>
          </a:stretch>
        </p:blipFill>
        <p:spPr>
          <a:xfrm>
            <a:off x="7631312" y="3456472"/>
            <a:ext cx="1919747" cy="515488"/>
          </a:xfrm>
          <a:prstGeom prst="rect">
            <a:avLst/>
          </a:prstGeom>
        </p:spPr>
      </p:pic>
      <p:pic>
        <p:nvPicPr>
          <p:cNvPr id="40" name="Billede 39">
            <a:extLst>
              <a:ext uri="{FF2B5EF4-FFF2-40B4-BE49-F238E27FC236}">
                <a16:creationId xmlns:a16="http://schemas.microsoft.com/office/drawing/2014/main" id="{DE8823DF-137F-6EAE-AC60-040F77EA240F}"/>
              </a:ext>
            </a:extLst>
          </p:cNvPr>
          <p:cNvPicPr>
            <a:picLocks noChangeAspect="1"/>
          </p:cNvPicPr>
          <p:nvPr/>
        </p:nvPicPr>
        <p:blipFill>
          <a:blip r:embed="rId26"/>
          <a:stretch>
            <a:fillRect/>
          </a:stretch>
        </p:blipFill>
        <p:spPr>
          <a:xfrm>
            <a:off x="6469955" y="1894124"/>
            <a:ext cx="2380645" cy="540000"/>
          </a:xfrm>
          <a:prstGeom prst="rect">
            <a:avLst/>
          </a:prstGeom>
        </p:spPr>
      </p:pic>
      <p:pic>
        <p:nvPicPr>
          <p:cNvPr id="41" name="Billede 40">
            <a:extLst>
              <a:ext uri="{FF2B5EF4-FFF2-40B4-BE49-F238E27FC236}">
                <a16:creationId xmlns:a16="http://schemas.microsoft.com/office/drawing/2014/main" id="{6DAD4738-11B2-1964-A830-B13D7E021678}"/>
              </a:ext>
            </a:extLst>
          </p:cNvPr>
          <p:cNvPicPr>
            <a:picLocks noChangeAspect="1"/>
          </p:cNvPicPr>
          <p:nvPr/>
        </p:nvPicPr>
        <p:blipFill>
          <a:blip r:embed="rId27"/>
          <a:stretch>
            <a:fillRect/>
          </a:stretch>
        </p:blipFill>
        <p:spPr>
          <a:xfrm>
            <a:off x="76449" y="4685723"/>
            <a:ext cx="3265858" cy="540000"/>
          </a:xfrm>
          <a:prstGeom prst="rect">
            <a:avLst/>
          </a:prstGeom>
        </p:spPr>
      </p:pic>
      <p:pic>
        <p:nvPicPr>
          <p:cNvPr id="42" name="Billede 41">
            <a:extLst>
              <a:ext uri="{FF2B5EF4-FFF2-40B4-BE49-F238E27FC236}">
                <a16:creationId xmlns:a16="http://schemas.microsoft.com/office/drawing/2014/main" id="{47B031C3-A39A-C39C-65C8-D9709DBABD3C}"/>
              </a:ext>
            </a:extLst>
          </p:cNvPr>
          <p:cNvPicPr>
            <a:picLocks noChangeAspect="1"/>
          </p:cNvPicPr>
          <p:nvPr/>
        </p:nvPicPr>
        <p:blipFill>
          <a:blip r:embed="rId28"/>
          <a:stretch>
            <a:fillRect/>
          </a:stretch>
        </p:blipFill>
        <p:spPr>
          <a:xfrm>
            <a:off x="2638582" y="3125902"/>
            <a:ext cx="850975" cy="850975"/>
          </a:xfrm>
          <a:prstGeom prst="rect">
            <a:avLst/>
          </a:prstGeom>
        </p:spPr>
      </p:pic>
      <p:pic>
        <p:nvPicPr>
          <p:cNvPr id="43" name="Billede 42">
            <a:extLst>
              <a:ext uri="{FF2B5EF4-FFF2-40B4-BE49-F238E27FC236}">
                <a16:creationId xmlns:a16="http://schemas.microsoft.com/office/drawing/2014/main" id="{0F5AF358-EB5C-A6EA-71BD-64F31C792823}"/>
              </a:ext>
            </a:extLst>
          </p:cNvPr>
          <p:cNvPicPr>
            <a:picLocks noChangeAspect="1"/>
          </p:cNvPicPr>
          <p:nvPr/>
        </p:nvPicPr>
        <p:blipFill>
          <a:blip r:embed="rId29"/>
          <a:stretch>
            <a:fillRect/>
          </a:stretch>
        </p:blipFill>
        <p:spPr>
          <a:xfrm>
            <a:off x="316086" y="3944549"/>
            <a:ext cx="2583186" cy="540000"/>
          </a:xfrm>
          <a:prstGeom prst="rect">
            <a:avLst/>
          </a:prstGeom>
        </p:spPr>
      </p:pic>
      <p:pic>
        <p:nvPicPr>
          <p:cNvPr id="44" name="Billede 43">
            <a:extLst>
              <a:ext uri="{FF2B5EF4-FFF2-40B4-BE49-F238E27FC236}">
                <a16:creationId xmlns:a16="http://schemas.microsoft.com/office/drawing/2014/main" id="{92D6DCC6-94B9-2E48-30DB-56D8A9B70DF9}"/>
              </a:ext>
            </a:extLst>
          </p:cNvPr>
          <p:cNvPicPr>
            <a:picLocks noChangeAspect="1"/>
          </p:cNvPicPr>
          <p:nvPr/>
        </p:nvPicPr>
        <p:blipFill>
          <a:blip r:embed="rId30"/>
          <a:stretch>
            <a:fillRect/>
          </a:stretch>
        </p:blipFill>
        <p:spPr>
          <a:xfrm>
            <a:off x="611014" y="2216564"/>
            <a:ext cx="1072390" cy="847171"/>
          </a:xfrm>
          <a:prstGeom prst="rect">
            <a:avLst/>
          </a:prstGeom>
        </p:spPr>
      </p:pic>
      <p:pic>
        <p:nvPicPr>
          <p:cNvPr id="45" name="Billede 44">
            <a:extLst>
              <a:ext uri="{FF2B5EF4-FFF2-40B4-BE49-F238E27FC236}">
                <a16:creationId xmlns:a16="http://schemas.microsoft.com/office/drawing/2014/main" id="{B9B9FFEA-0DEA-D9D4-ACC6-97ABCAE142E8}"/>
              </a:ext>
            </a:extLst>
          </p:cNvPr>
          <p:cNvPicPr>
            <a:picLocks noChangeAspect="1"/>
          </p:cNvPicPr>
          <p:nvPr/>
        </p:nvPicPr>
        <p:blipFill>
          <a:blip r:embed="rId31"/>
          <a:stretch>
            <a:fillRect/>
          </a:stretch>
        </p:blipFill>
        <p:spPr>
          <a:xfrm>
            <a:off x="4807118" y="1539720"/>
            <a:ext cx="914929" cy="914929"/>
          </a:xfrm>
          <a:prstGeom prst="rect">
            <a:avLst/>
          </a:prstGeom>
        </p:spPr>
      </p:pic>
      <p:pic>
        <p:nvPicPr>
          <p:cNvPr id="46" name="Billede 45" descr="Et billede, der indeholder cirkel, skærmbillede, Font/skrifttype, Grafik&#10;&#10;Automatisk genereret beskrivelse">
            <a:extLst>
              <a:ext uri="{FF2B5EF4-FFF2-40B4-BE49-F238E27FC236}">
                <a16:creationId xmlns:a16="http://schemas.microsoft.com/office/drawing/2014/main" id="{F140D990-5D76-212B-95C1-765E981D6582}"/>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509487" y="4077238"/>
            <a:ext cx="1441830" cy="540000"/>
          </a:xfrm>
          <a:prstGeom prst="rect">
            <a:avLst/>
          </a:prstGeom>
        </p:spPr>
      </p:pic>
      <p:pic>
        <p:nvPicPr>
          <p:cNvPr id="48" name="Billede 47">
            <a:extLst>
              <a:ext uri="{FF2B5EF4-FFF2-40B4-BE49-F238E27FC236}">
                <a16:creationId xmlns:a16="http://schemas.microsoft.com/office/drawing/2014/main" id="{B04B9123-945F-FC98-DC82-AF50F93460F3}"/>
              </a:ext>
            </a:extLst>
          </p:cNvPr>
          <p:cNvPicPr>
            <a:picLocks noChangeAspect="1"/>
          </p:cNvPicPr>
          <p:nvPr/>
        </p:nvPicPr>
        <p:blipFill>
          <a:blip r:embed="rId33"/>
          <a:stretch>
            <a:fillRect/>
          </a:stretch>
        </p:blipFill>
        <p:spPr>
          <a:xfrm>
            <a:off x="8540488" y="5499506"/>
            <a:ext cx="2021143" cy="540000"/>
          </a:xfrm>
          <a:prstGeom prst="rect">
            <a:avLst/>
          </a:prstGeom>
        </p:spPr>
      </p:pic>
      <p:pic>
        <p:nvPicPr>
          <p:cNvPr id="51" name="Picture 2" descr="Om os – Landdistrikternes Fællesråd">
            <a:extLst>
              <a:ext uri="{FF2B5EF4-FFF2-40B4-BE49-F238E27FC236}">
                <a16:creationId xmlns:a16="http://schemas.microsoft.com/office/drawing/2014/main" id="{4BCA93A2-7C97-AA3D-F36E-DA2FF14A5EBC}"/>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31088" y="3187201"/>
            <a:ext cx="1315530" cy="697231"/>
          </a:xfrm>
          <a:prstGeom prst="rect">
            <a:avLst/>
          </a:prstGeom>
          <a:noFill/>
          <a:extLst>
            <a:ext uri="{909E8E84-426E-40DD-AFC4-6F175D3DCCD1}">
              <a14:hiddenFill xmlns:a14="http://schemas.microsoft.com/office/drawing/2010/main">
                <a:solidFill>
                  <a:srgbClr val="FFFFFF"/>
                </a:solidFill>
              </a14:hiddenFill>
            </a:ext>
          </a:extLst>
        </p:spPr>
      </p:pic>
      <p:sp>
        <p:nvSpPr>
          <p:cNvPr id="52" name="Tekstfelt 51">
            <a:extLst>
              <a:ext uri="{FF2B5EF4-FFF2-40B4-BE49-F238E27FC236}">
                <a16:creationId xmlns:a16="http://schemas.microsoft.com/office/drawing/2014/main" id="{99BFE23E-E755-30A9-C129-A7EB6D57B09D}"/>
              </a:ext>
            </a:extLst>
          </p:cNvPr>
          <p:cNvSpPr txBox="1"/>
          <p:nvPr/>
        </p:nvSpPr>
        <p:spPr>
          <a:xfrm>
            <a:off x="3759469" y="4863584"/>
            <a:ext cx="1943419" cy="854529"/>
          </a:xfrm>
          <a:prstGeom prst="rect">
            <a:avLst/>
          </a:prstGeom>
        </p:spPr>
        <p:txBody>
          <a:bodyPr wrap="square" lIns="0" tIns="0" rIns="0" bIns="0" rtlCol="0">
            <a:spAutoFit/>
          </a:bodyPr>
          <a:lstStyle/>
          <a:p>
            <a:pPr defTabSz="914309">
              <a:lnSpc>
                <a:spcPct val="120000"/>
              </a:lnSpc>
              <a:spcBef>
                <a:spcPts val="1000"/>
              </a:spcBef>
            </a:pPr>
            <a:r>
              <a:rPr lang="da-DK" sz="1000" u="none" strike="noStrike" dirty="0">
                <a:effectLst/>
                <a:latin typeface="+mj-lt"/>
              </a:rPr>
              <a:t>Det kommunale Sundhedscenter i Skanderborg</a:t>
            </a:r>
            <a:endParaRPr lang="da-DK" sz="1000" b="0" i="0" u="none" strike="noStrike" dirty="0">
              <a:solidFill>
                <a:srgbClr val="000000"/>
              </a:solidFill>
              <a:effectLst/>
              <a:latin typeface="+mj-lt"/>
            </a:endParaRPr>
          </a:p>
          <a:p>
            <a:pPr marL="0" indent="0" defTabSz="914309">
              <a:lnSpc>
                <a:spcPct val="120000"/>
              </a:lnSpc>
              <a:spcBef>
                <a:spcPts val="1000"/>
              </a:spcBef>
              <a:buNone/>
            </a:pPr>
            <a:endParaRPr lang="da-DK" sz="1000" b="1" cap="all" spc="100" dirty="0">
              <a:solidFill>
                <a:schemeClr val="bg1"/>
              </a:solidFill>
              <a:latin typeface="+mj-lt"/>
            </a:endParaRPr>
          </a:p>
        </p:txBody>
      </p:sp>
      <p:pic>
        <p:nvPicPr>
          <p:cNvPr id="54" name="Billede 53">
            <a:extLst>
              <a:ext uri="{FF2B5EF4-FFF2-40B4-BE49-F238E27FC236}">
                <a16:creationId xmlns:a16="http://schemas.microsoft.com/office/drawing/2014/main" id="{5679817F-E53B-4759-5910-3AB00B833267}"/>
              </a:ext>
            </a:extLst>
          </p:cNvPr>
          <p:cNvPicPr>
            <a:picLocks noChangeAspect="1"/>
          </p:cNvPicPr>
          <p:nvPr/>
        </p:nvPicPr>
        <p:blipFill>
          <a:blip r:embed="rId35">
            <a:extLst>
              <a:ext uri="{28A0092B-C50C-407E-A947-70E740481C1C}">
                <a14:useLocalDpi xmlns:a14="http://schemas.microsoft.com/office/drawing/2010/main" val="0"/>
              </a:ext>
            </a:extLst>
          </a:blip>
          <a:srcRect/>
          <a:stretch/>
        </p:blipFill>
        <p:spPr>
          <a:xfrm>
            <a:off x="304747" y="3349734"/>
            <a:ext cx="1830616" cy="500368"/>
          </a:xfrm>
          <a:prstGeom prst="rect">
            <a:avLst/>
          </a:prstGeom>
        </p:spPr>
      </p:pic>
      <p:pic>
        <p:nvPicPr>
          <p:cNvPr id="55" name="Billede 54">
            <a:extLst>
              <a:ext uri="{FF2B5EF4-FFF2-40B4-BE49-F238E27FC236}">
                <a16:creationId xmlns:a16="http://schemas.microsoft.com/office/drawing/2014/main" id="{57136C6A-2801-109D-7EA5-CAFB55491539}"/>
              </a:ext>
            </a:extLst>
          </p:cNvPr>
          <p:cNvPicPr>
            <a:picLocks noChangeAspect="1"/>
          </p:cNvPicPr>
          <p:nvPr/>
        </p:nvPicPr>
        <p:blipFill>
          <a:blip r:embed="rId36"/>
          <a:stretch>
            <a:fillRect/>
          </a:stretch>
        </p:blipFill>
        <p:spPr>
          <a:xfrm>
            <a:off x="2458529" y="2399233"/>
            <a:ext cx="2157281" cy="493092"/>
          </a:xfrm>
          <a:prstGeom prst="rect">
            <a:avLst/>
          </a:prstGeom>
        </p:spPr>
      </p:pic>
      <p:pic>
        <p:nvPicPr>
          <p:cNvPr id="57" name="Billede 56">
            <a:extLst>
              <a:ext uri="{FF2B5EF4-FFF2-40B4-BE49-F238E27FC236}">
                <a16:creationId xmlns:a16="http://schemas.microsoft.com/office/drawing/2014/main" id="{90214E3C-8F60-7DE0-B20F-2959CA75BAF9}"/>
              </a:ext>
            </a:extLst>
          </p:cNvPr>
          <p:cNvPicPr>
            <a:picLocks noChangeAspect="1"/>
          </p:cNvPicPr>
          <p:nvPr/>
        </p:nvPicPr>
        <p:blipFill>
          <a:blip r:embed="rId37"/>
          <a:stretch>
            <a:fillRect/>
          </a:stretch>
        </p:blipFill>
        <p:spPr>
          <a:xfrm>
            <a:off x="5117847" y="5555155"/>
            <a:ext cx="1996407" cy="497890"/>
          </a:xfrm>
          <a:prstGeom prst="rect">
            <a:avLst/>
          </a:prstGeom>
        </p:spPr>
      </p:pic>
      <p:pic>
        <p:nvPicPr>
          <p:cNvPr id="4" name="Billede 3">
            <a:extLst>
              <a:ext uri="{FF2B5EF4-FFF2-40B4-BE49-F238E27FC236}">
                <a16:creationId xmlns:a16="http://schemas.microsoft.com/office/drawing/2014/main" id="{93A524E9-BA1E-6A10-6305-60962B742921}"/>
              </a:ext>
            </a:extLst>
          </p:cNvPr>
          <p:cNvPicPr>
            <a:picLocks noChangeAspect="1"/>
          </p:cNvPicPr>
          <p:nvPr/>
        </p:nvPicPr>
        <p:blipFill>
          <a:blip r:embed="rId38"/>
          <a:stretch>
            <a:fillRect/>
          </a:stretch>
        </p:blipFill>
        <p:spPr>
          <a:xfrm>
            <a:off x="198127" y="5534100"/>
            <a:ext cx="730800" cy="540000"/>
          </a:xfrm>
          <a:prstGeom prst="rect">
            <a:avLst/>
          </a:prstGeom>
        </p:spPr>
      </p:pic>
    </p:spTree>
    <p:extLst>
      <p:ext uri="{BB962C8B-B14F-4D97-AF65-F5344CB8AC3E}">
        <p14:creationId xmlns:p14="http://schemas.microsoft.com/office/powerpoint/2010/main" val="4209786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D726-DB28-C1CE-C1A7-443ADD367C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AC8980-1A33-9974-0BAA-EAD3AD4EBE70}"/>
              </a:ext>
            </a:extLst>
          </p:cNvPr>
          <p:cNvSpPr>
            <a:spLocks noGrp="1"/>
          </p:cNvSpPr>
          <p:nvPr>
            <p:ph type="title"/>
          </p:nvPr>
        </p:nvSpPr>
        <p:spPr>
          <a:xfrm>
            <a:off x="6475141" y="2976165"/>
            <a:ext cx="4893211" cy="905669"/>
          </a:xfrm>
        </p:spPr>
        <p:txBody>
          <a:bodyPr/>
          <a:lstStyle/>
          <a:p>
            <a:pPr algn="ctr"/>
            <a:r>
              <a:rPr lang="da-DK" dirty="0"/>
              <a:t>Pause</a:t>
            </a:r>
            <a:br>
              <a:rPr lang="da-DK" dirty="0"/>
            </a:br>
            <a:endParaRPr lang="da-DK" dirty="0"/>
          </a:p>
        </p:txBody>
      </p:sp>
      <p:pic>
        <p:nvPicPr>
          <p:cNvPr id="3" name="Billede 2">
            <a:extLst>
              <a:ext uri="{FF2B5EF4-FFF2-40B4-BE49-F238E27FC236}">
                <a16:creationId xmlns:a16="http://schemas.microsoft.com/office/drawing/2014/main" id="{6578716F-4F97-1212-FD30-DA6FF07EAE99}"/>
              </a:ext>
            </a:extLst>
          </p:cNvPr>
          <p:cNvPicPr>
            <a:picLocks noChangeAspect="1"/>
          </p:cNvPicPr>
          <p:nvPr/>
        </p:nvPicPr>
        <p:blipFill>
          <a:blip r:embed="rId3"/>
          <a:stretch>
            <a:fillRect/>
          </a:stretch>
        </p:blipFill>
        <p:spPr>
          <a:xfrm>
            <a:off x="10226707" y="441735"/>
            <a:ext cx="731583" cy="445047"/>
          </a:xfrm>
          <a:prstGeom prst="rect">
            <a:avLst/>
          </a:prstGeom>
        </p:spPr>
      </p:pic>
      <p:pic>
        <p:nvPicPr>
          <p:cNvPr id="4" name="Pladsholder til billede 6" descr="Et billede, der indeholder tøj, scene, menneske, loft&#10;&#10;Automatisk genereret beskrivelse">
            <a:extLst>
              <a:ext uri="{FF2B5EF4-FFF2-40B4-BE49-F238E27FC236}">
                <a16:creationId xmlns:a16="http://schemas.microsoft.com/office/drawing/2014/main" id="{D60A78DD-EFD0-4F7B-7550-98F349716658}"/>
              </a:ext>
            </a:extLst>
          </p:cNvPr>
          <p:cNvPicPr>
            <a:picLocks noChangeAspect="1"/>
          </p:cNvPicPr>
          <p:nvPr/>
        </p:nvPicPr>
        <p:blipFill>
          <a:blip r:embed="rId4">
            <a:extLst>
              <a:ext uri="{28A0092B-C50C-407E-A947-70E740481C1C}">
                <a14:useLocalDpi xmlns:a14="http://schemas.microsoft.com/office/drawing/2010/main" val="0"/>
              </a:ext>
            </a:extLst>
          </a:blip>
          <a:srcRect l="21623" r="21623"/>
          <a:stretch>
            <a:fillRect/>
          </a:stretch>
        </p:blipFill>
        <p:spPr>
          <a:xfrm>
            <a:off x="0" y="0"/>
            <a:ext cx="5189783" cy="6858000"/>
          </a:xfrm>
          <a:prstGeom prst="rect">
            <a:avLst/>
          </a:prstGeom>
        </p:spPr>
      </p:pic>
    </p:spTree>
    <p:extLst>
      <p:ext uri="{BB962C8B-B14F-4D97-AF65-F5344CB8AC3E}">
        <p14:creationId xmlns:p14="http://schemas.microsoft.com/office/powerpoint/2010/main" val="3517147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BL">
  <a:themeElements>
    <a:clrScheme name="BL Blaa">
      <a:dk1>
        <a:srgbClr val="485FEB"/>
      </a:dk1>
      <a:lt1>
        <a:sysClr val="window" lastClr="FFFFFF"/>
      </a:lt1>
      <a:dk2>
        <a:srgbClr val="00004B"/>
      </a:dk2>
      <a:lt2>
        <a:srgbClr val="DADFFB"/>
      </a:lt2>
      <a:accent1>
        <a:srgbClr val="485FEB"/>
      </a:accent1>
      <a:accent2>
        <a:srgbClr val="FF595B"/>
      </a:accent2>
      <a:accent3>
        <a:srgbClr val="FFD86F"/>
      </a:accent3>
      <a:accent4>
        <a:srgbClr val="00917E"/>
      </a:accent4>
      <a:accent5>
        <a:srgbClr val="7DE8F0"/>
      </a:accent5>
      <a:accent6>
        <a:srgbClr val="FFBDF2"/>
      </a:accent6>
      <a:hlink>
        <a:srgbClr val="485FEB"/>
      </a:hlink>
      <a:folHlink>
        <a:srgbClr val="485FE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lstStyle>
        <a:defPPr marL="0" indent="0" algn="l" defTabSz="914309">
          <a:lnSpc>
            <a:spcPct val="120000"/>
          </a:lnSpc>
          <a:spcBef>
            <a:spcPts val="1000"/>
          </a:spcBef>
          <a:buNone/>
          <a:defRPr sz="1000" b="1" cap="all" spc="100" dirty="0" smtClean="0">
            <a:solidFill>
              <a:schemeClr val="bg1"/>
            </a:solidFill>
            <a:latin typeface="+mj-lt"/>
          </a:defRPr>
        </a:defPPr>
      </a:lstStyle>
    </a:txDef>
  </a:objectDefaults>
  <a:extraClrSchemeLst/>
  <a:extLst>
    <a:ext uri="{05A4C25C-085E-4340-85A3-A5531E510DB2}">
      <thm15:themeFamily xmlns:thm15="http://schemas.microsoft.com/office/thememl/2012/main" name="BL presentation blaa.potx" id="{3DAED57B-D831-46C9-889D-50A01ED8A420}" vid="{4E5904A8-4E62-41C0-B0DF-955D330B5A66}"/>
    </a:ext>
  </a:extLst>
</a:theme>
</file>

<file path=ppt/theme/theme2.xml><?xml version="1.0" encoding="utf-8"?>
<a:theme xmlns:a="http://schemas.openxmlformats.org/drawingml/2006/main" name="Office-tema">
  <a:themeElements>
    <a:clrScheme name="BL">
      <a:dk1>
        <a:srgbClr val="1F40E7"/>
      </a:dk1>
      <a:lt1>
        <a:sysClr val="window" lastClr="FFFFFF"/>
      </a:lt1>
      <a:dk2>
        <a:srgbClr val="00004B"/>
      </a:dk2>
      <a:lt2>
        <a:srgbClr val="DADFFB"/>
      </a:lt2>
      <a:accent1>
        <a:srgbClr val="485FEB"/>
      </a:accent1>
      <a:accent2>
        <a:srgbClr val="FF595B"/>
      </a:accent2>
      <a:accent3>
        <a:srgbClr val="FFD86F"/>
      </a:accent3>
      <a:accent4>
        <a:srgbClr val="00917E"/>
      </a:accent4>
      <a:accent5>
        <a:srgbClr val="7DE8F0"/>
      </a:accent5>
      <a:accent6>
        <a:srgbClr val="FFBDF2"/>
      </a:accent6>
      <a:hlink>
        <a:srgbClr val="142CD7"/>
      </a:hlink>
      <a:folHlink>
        <a:srgbClr val="142CD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lstStyle>
        <a:defPPr marL="0" indent="0" algn="l" defTabSz="914309">
          <a:lnSpc>
            <a:spcPct val="120000"/>
          </a:lnSpc>
          <a:spcBef>
            <a:spcPts val="1000"/>
          </a:spcBef>
          <a:buNone/>
          <a:defRPr sz="1000" b="1" cap="all" spc="100" dirty="0" smtClean="0">
            <a:solidFill>
              <a:schemeClr val="bg1"/>
            </a:solidFill>
            <a:latin typeface="+mj-lt"/>
          </a:defRPr>
        </a:defPPr>
      </a:lstStyle>
    </a:txDef>
  </a:objectDefaults>
  <a:extraClrSchemeLst/>
  <a:extLst>
    <a:ext uri="{05A4C25C-085E-4340-85A3-A5531E510DB2}">
      <thm15:themeFamily xmlns:thm15="http://schemas.microsoft.com/office/thememl/2012/main" name="CBS bestyrelsesuddannelse" id="{7B9630DD-7961-4ADD-B5FD-8FEA62F207E1}" vid="{DBE46141-0922-46EA-82F1-C7BC035C2272}"/>
    </a:ext>
  </a:extLst>
</a:theme>
</file>

<file path=ppt/theme/theme3.xml><?xml version="1.0" encoding="utf-8"?>
<a:theme xmlns:a="http://schemas.openxmlformats.org/drawingml/2006/main" name="1_BL">
  <a:themeElements>
    <a:clrScheme name="BL Blaa">
      <a:dk1>
        <a:srgbClr val="485FEB"/>
      </a:dk1>
      <a:lt1>
        <a:sysClr val="window" lastClr="FFFFFF"/>
      </a:lt1>
      <a:dk2>
        <a:srgbClr val="00004B"/>
      </a:dk2>
      <a:lt2>
        <a:srgbClr val="DADFFB"/>
      </a:lt2>
      <a:accent1>
        <a:srgbClr val="485FEB"/>
      </a:accent1>
      <a:accent2>
        <a:srgbClr val="FF595B"/>
      </a:accent2>
      <a:accent3>
        <a:srgbClr val="FFD86F"/>
      </a:accent3>
      <a:accent4>
        <a:srgbClr val="00917E"/>
      </a:accent4>
      <a:accent5>
        <a:srgbClr val="7DE8F0"/>
      </a:accent5>
      <a:accent6>
        <a:srgbClr val="FFBDF2"/>
      </a:accent6>
      <a:hlink>
        <a:srgbClr val="485FEB"/>
      </a:hlink>
      <a:folHlink>
        <a:srgbClr val="485FE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bodyPr lIns="0" tIns="0" rIns="0" bIns="0"/>
      <a:lstStyle>
        <a:defPPr marL="0" indent="0" algn="l" defTabSz="914309">
          <a:lnSpc>
            <a:spcPct val="120000"/>
          </a:lnSpc>
          <a:spcBef>
            <a:spcPts val="1000"/>
          </a:spcBef>
          <a:buNone/>
          <a:defRPr sz="1000" b="1" cap="all" spc="100" dirty="0" smtClean="0">
            <a:solidFill>
              <a:schemeClr val="bg1"/>
            </a:solidFill>
            <a:latin typeface="+mj-lt"/>
          </a:defRPr>
        </a:defPPr>
      </a:lstStyle>
    </a:txDef>
  </a:objectDefaults>
  <a:extraClrSchemeLst/>
  <a:extLst>
    <a:ext uri="{05A4C25C-085E-4340-85A3-A5531E510DB2}">
      <thm15:themeFamily xmlns:thm15="http://schemas.microsoft.com/office/thememl/2012/main" name="BL presentation blaa ny" id="{9E227546-18CF-4B19-BD3F-687BAB784FD8}" vid="{D427817E-EDD3-4EDE-82F1-46BAAB71655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F0B164BBEB0F9D498CB04356FE298272" ma:contentTypeVersion="8" ma:contentTypeDescription="GetOrganized dokument" ma:contentTypeScope="" ma:versionID="445f5dfee212bedd2e93b3be48c5ac34">
  <xsd:schema xmlns:xsd="http://www.w3.org/2001/XMLSchema" xmlns:xs="http://www.w3.org/2001/XMLSchema" xmlns:p="http://schemas.microsoft.com/office/2006/metadata/properties" xmlns:ns1="http://schemas.microsoft.com/sharepoint/v3" xmlns:ns2="2539B630-FF06-488F-8006-3B19AAAEE846" xmlns:ns3="2539b630-ff06-488f-8006-3b19aaaee846" xmlns:ns4="c44ed811-0f1a-4bcb-8c96-c5c86d5a9d6f" targetNamespace="http://schemas.microsoft.com/office/2006/metadata/properties" ma:root="true" ma:fieldsID="79d6a61a4cea27c94c3e6fd8ea7b6b19" ns1:_="" ns2:_="" ns3:_="" ns4:_="">
    <xsd:import namespace="http://schemas.microsoft.com/sharepoint/v3"/>
    <xsd:import namespace="2539B630-FF06-488F-8006-3B19AAAEE846"/>
    <xsd:import namespace="2539b630-ff06-488f-8006-3b19aaaee846"/>
    <xsd:import namespace="c44ed811-0f1a-4bcb-8c96-c5c86d5a9d6f"/>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element ref="ns1:CCMOnlineStatus" minOccurs="0"/>
                <xsd:element ref="ns1:CCMDocumentReadIndicator" minOccurs="0"/>
                <xsd:element ref="ns3:CCMMeetingCaseOwner" minOccurs="0"/>
                <xsd:element ref="ns4:SharedWithUsers" minOccurs="0"/>
                <xsd:element ref="ns4:SharedWithDetails" minOccurs="0"/>
                <xsd:element ref="ns3:Classification" minOccurs="0"/>
                <xsd:element ref="ns3:Recipient" minOccurs="0"/>
                <xsd:element ref="ns3:Sender"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description=""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description=""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description="" ma:internalName="CCMPageCount" ma:readOnly="true">
      <xsd:simpleType>
        <xsd:restriction base="dms:Number"/>
      </xsd:simpleType>
    </xsd:element>
    <xsd:element name="CCMCommentCount" ma:index="39" nillable="true" ma:displayName="Kommentarer" ma:decimals="0" ma:description="" ma:internalName="CCMCommentCount" ma:readOnly="true">
      <xsd:simpleType>
        <xsd:restriction base="dms:Number"/>
      </xsd:simpleType>
    </xsd:element>
    <xsd:element name="CCMPreviewAnnotationsTasks" ma:index="40" nillable="true" ma:displayName="Opgaver" ma:decimals="0" ma:description="" ma:internalName="CCMPreviewAnnotationsTasks" ma:readOnly="true">
      <xsd:simpleType>
        <xsd:restriction base="dms:Number"/>
      </xsd:simpleType>
    </xsd:element>
    <xsd:element name="CCMCognitiveType" ma:index="41" nillable="true" ma:displayName="CognitiveType" ma:decimals="0" ma:description="" ma:internalName="CCMCognitiveType" ma:readOnly="false">
      <xsd:simpleType>
        <xsd:restriction base="dms:Number"/>
      </xsd:simpleType>
    </xsd:element>
    <xsd:element name="CCMOnlineStatus" ma:index="42"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element name="CCMDocumentReadIndicator" ma:index="43" nillable="true" ma:displayName="Indikator for læst dokument" ma:internalName="CCMDocumentReadIndicato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39B630-FF06-488F-8006-3B19AAAEE846"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539b630-ff06-488f-8006-3b19aaaee846" elementFormDefault="qualified">
    <xsd:import namespace="http://schemas.microsoft.com/office/2006/documentManagement/types"/>
    <xsd:import namespace="http://schemas.microsoft.com/office/infopath/2007/PartnerControls"/>
    <xsd:element name="CCMMeetingCaseOwner" ma:index="44" nillable="true" ma:displayName="Dagsordensredaktør" ma:SharePointGroup="0" ma:internalName="CCMMeetingCas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lassification" ma:index="47" nillable="true" ma:displayName="Klassifikation" ma:format="Dropdown" ma:internalName="Classification">
      <xsd:simpleType>
        <xsd:restriction base="dms:Choice">
          <xsd:enumeration value="Åben"/>
          <xsd:enumeration value="Lukket"/>
        </xsd:restriction>
      </xsd:simpleType>
    </xsd:element>
    <xsd:element name="Recipient" ma:index="48" nillable="true" ma:displayName="Modtager" ma:list="{7bebad4e-a432-45ae-ad88-90724fc32586}" ma:internalName="Recipient" ma:showField="Email">
      <xsd:complexType>
        <xsd:complexContent>
          <xsd:extension base="dms:MultiChoiceLookup">
            <xsd:sequence>
              <xsd:element name="Value" type="dms:Lookup" maxOccurs="unbounded" minOccurs="0" nillable="true"/>
            </xsd:sequence>
          </xsd:extension>
        </xsd:complexContent>
      </xsd:complexType>
    </xsd:element>
    <xsd:element name="Sender" ma:index="49" nillable="true" ma:displayName="Afsender" ma:list="{7bebad4e-a432-45ae-ad88-90724fc32586}" ma:internalName="Sender" ma:showField="Email">
      <xsd:simpleType>
        <xsd:restriction base="dms:Lookup"/>
      </xsd:simpleType>
    </xsd:element>
    <xsd:element name="Date" ma:index="50" nillable="true" ma:displayName="Modtaget dato" ma:format="DateTime"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44ed811-0f1a-4bcb-8c96-c5c86d5a9d6f" elementFormDefault="qualified">
    <xsd:import namespace="http://schemas.microsoft.com/office/2006/documentManagement/types"/>
    <xsd:import namespace="http://schemas.microsoft.com/office/infopath/2007/PartnerControls"/>
    <xsd:element name="SharedWithUsers" ma:index="4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6"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CMAgendaDocumentStatus xmlns="2539B630-FF06-488F-8006-3B19AAAEE846" xsi:nil="true"/>
    <CCMAgendaStatus xmlns="2539B630-FF06-488F-8006-3B19AAAEE846" xsi:nil="true"/>
    <CCMCognitiveType xmlns="http://schemas.microsoft.com/sharepoint/v3" xsi:nil="true"/>
    <Dokumenttype xmlns="2539B630-FF06-488F-8006-3B19AAAEE846">Notat</Dokumenttype>
    <CCMMeetingCaseInstanceId xmlns="2539B630-FF06-488F-8006-3B19AAAEE846" xsi:nil="true"/>
    <CCMAgendaItemId xmlns="2539B630-FF06-488F-8006-3B19AAAEE846" xsi:nil="true"/>
    <DocumentDescription xmlns="2539B630-FF06-488F-8006-3B19AAAEE846" xsi:nil="true"/>
    <CCMMeetingCaseOwner xmlns="2539b630-ff06-488f-8006-3b19aaaee846">
      <UserInfo>
        <DisplayName/>
        <AccountId xsi:nil="true"/>
        <AccountType/>
      </UserInfo>
    </CCMMeetingCaseOwner>
    <AgendaStatusIcon xmlns="2539B630-FF06-488F-8006-3B19AAAEE846" xsi:nil="true"/>
    <CCMDocumentReadIndicator xmlns="http://schemas.microsoft.com/sharepoint/v3" xsi:nil="true"/>
    <CCMMeetingCaseId xmlns="2539B630-FF06-488F-8006-3B19AAAEE846" xsi:nil="true"/>
    <CCMMeetingCaseLink xmlns="2539B630-FF06-488F-8006-3B19AAAEE846">
      <Url xsi:nil="true"/>
      <Description xsi:nil="true"/>
    </CCMMeetingCaseLink>
    <CCMMetadataExtractionStatus xmlns="http://schemas.microsoft.com/sharepoint/v3">CCMPageCount:Idle;CCMCommentCount:Idle</CCMMetadataExtractionStatus>
    <LocalAttachment xmlns="http://schemas.microsoft.com/sharepoint/v3">false</LocalAttachment>
    <Finalized xmlns="http://schemas.microsoft.com/sharepoint/v3">false</Finalized>
    <CCMPageCount xmlns="http://schemas.microsoft.com/sharepoint/v3">11</CCMPageCount>
    <DocID xmlns="http://schemas.microsoft.com/sharepoint/v3">3532681</DocID>
    <MailHasAttachments xmlns="http://schemas.microsoft.com/sharepoint/v3" xsi:nil="true"/>
    <CCMCommentCount xmlns="http://schemas.microsoft.com/sharepoint/v3" xsi:nil="true"/>
    <CCMTemplateID xmlns="http://schemas.microsoft.com/sharepoint/v3">0</CCMTemplateID>
    <CaseID xmlns="http://schemas.microsoft.com/sharepoint/v3">SAG-2024-03271</CaseID>
    <RegistrationDate xmlns="http://schemas.microsoft.com/sharepoint/v3" xsi:nil="true"/>
    <CaseRecordNumber xmlns="http://schemas.microsoft.com/sharepoint/v3">0</CaseRecordNumber>
    <CCMPreviewAnnotationsTasks xmlns="http://schemas.microsoft.com/sharepoint/v3" xsi:nil="true"/>
    <Related xmlns="http://schemas.microsoft.com/sharepoint/v3">false</Related>
    <CCMVisualId xmlns="http://schemas.microsoft.com/sharepoint/v3">SAG-2024-03271</CCMVisualId>
    <CCMSystemID xmlns="http://schemas.microsoft.com/sharepoint/v3">ca7dc1c5-fc98-48bd-8345-b1ffede9fa82</CCMSystemID>
    <CCMConversation xmlns="http://schemas.microsoft.com/sharepoint/v3" xsi:nil="true"/>
    <WasEncrypted xmlns="http://schemas.microsoft.com/sharepoint/v3" xsi:nil="true"/>
    <WasSigned xmlns="http://schemas.microsoft.com/sharepoint/v3" xsi:nil="true"/>
    <Recipient xmlns="2539b630-ff06-488f-8006-3b19aaaee846"/>
    <Date xmlns="2539b630-ff06-488f-8006-3b19aaaee846" xsi:nil="true"/>
    <Classification xmlns="2539b630-ff06-488f-8006-3b19aaaee846" xsi:nil="true"/>
    <Sender xmlns="2539b630-ff06-488f-8006-3b19aaaee846" xsi:nil="true"/>
  </documentManagement>
</p:properties>
</file>

<file path=customXml/itemProps1.xml><?xml version="1.0" encoding="utf-8"?>
<ds:datastoreItem xmlns:ds="http://schemas.openxmlformats.org/officeDocument/2006/customXml" ds:itemID="{E60F2C1D-15E5-4B4A-9471-C556DC2403CC}">
  <ds:schemaRefs>
    <ds:schemaRef ds:uri="http://schemas.microsoft.com/sharepoint/v3/contenttype/forms"/>
  </ds:schemaRefs>
</ds:datastoreItem>
</file>

<file path=customXml/itemProps2.xml><?xml version="1.0" encoding="utf-8"?>
<ds:datastoreItem xmlns:ds="http://schemas.openxmlformats.org/officeDocument/2006/customXml" ds:itemID="{3B52F13C-7B42-4719-AAC9-8A1C17F78F4B}"/>
</file>

<file path=customXml/itemProps3.xml><?xml version="1.0" encoding="utf-8"?>
<ds:datastoreItem xmlns:ds="http://schemas.openxmlformats.org/officeDocument/2006/customXml" ds:itemID="{B1C942CF-F5BB-4AFB-99FF-67E6694DBFB3}">
  <ds:schemaRefs>
    <ds:schemaRef ds:uri="c44ed811-0f1a-4bcb-8c96-c5c86d5a9d6f"/>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2539b630-ff06-488f-8006-3b19aaaee846"/>
    <ds:schemaRef ds:uri="2539B630-FF06-488F-8006-3B19AAAEE846"/>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Widescreen</PresentationFormat>
  <Paragraphs>99</Paragraphs>
  <Slides>11</Slides>
  <Notes>11</Notes>
  <HiddenSlides>0</HiddenSlides>
  <MMClips>0</MMClips>
  <ScaleCrop>false</ScaleCrop>
  <HeadingPairs>
    <vt:vector size="6" baseType="variant">
      <vt:variant>
        <vt:lpstr>Benyttede skrifttyper</vt:lpstr>
      </vt:variant>
      <vt:variant>
        <vt:i4>9</vt:i4>
      </vt:variant>
      <vt:variant>
        <vt:lpstr>Tema</vt:lpstr>
      </vt:variant>
      <vt:variant>
        <vt:i4>3</vt:i4>
      </vt:variant>
      <vt:variant>
        <vt:lpstr>Slidetitler</vt:lpstr>
      </vt:variant>
      <vt:variant>
        <vt:i4>11</vt:i4>
      </vt:variant>
    </vt:vector>
  </HeadingPairs>
  <TitlesOfParts>
    <vt:vector size="23" baseType="lpstr">
      <vt:lpstr>Aptos</vt:lpstr>
      <vt:lpstr>Arial</vt:lpstr>
      <vt:lpstr>Arial Black</vt:lpstr>
      <vt:lpstr>Calibri</vt:lpstr>
      <vt:lpstr>Garamond</vt:lpstr>
      <vt:lpstr>Proxima Nova</vt:lpstr>
      <vt:lpstr>Proxima Nova Black</vt:lpstr>
      <vt:lpstr>Source Sans Pro</vt:lpstr>
      <vt:lpstr>Wingdings 2</vt:lpstr>
      <vt:lpstr>BL</vt:lpstr>
      <vt:lpstr>Office-tema</vt:lpstr>
      <vt:lpstr>1_BL</vt:lpstr>
      <vt:lpstr>Partnermøde i Fælles om lokal sundhed</vt:lpstr>
      <vt:lpstr>En fælles udspil</vt:lpstr>
      <vt:lpstr>PowerPoint-præsentation</vt:lpstr>
      <vt:lpstr>PowerPoint-præsentation</vt:lpstr>
      <vt:lpstr>Sundhedsreformen og nærhed i sundhed 2024 </vt:lpstr>
      <vt:lpstr>Fælles om lokal sundhed - et partnerskab</vt:lpstr>
      <vt:lpstr>Program for dagen</vt:lpstr>
      <vt:lpstr>Fælles om lokal sundhed –et partnerskab</vt:lpstr>
      <vt:lpstr>Pause </vt:lpstr>
      <vt:lpstr>Kommende aktiviteter i partnerskabet</vt:lpstr>
      <vt:lpstr>PowerPoint-præsentation</vt:lpstr>
    </vt:vector>
  </TitlesOfParts>
  <Company>Boligselskabernes 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Partnermøde den 13. jan.2025</dc:title>
  <dc:creator>Line Novél</dc:creator>
  <cp:lastModifiedBy>Kit Jørgensen</cp:lastModifiedBy>
  <cp:revision>2</cp:revision>
  <dcterms:created xsi:type="dcterms:W3CDTF">2025-01-09T13:47:56Z</dcterms:created>
  <dcterms:modified xsi:type="dcterms:W3CDTF">2025-02-03T11:40:59Z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0x010100AC085CFC53BC46CEA2EADE194AD9D48200F0B164BBEB0F9D498CB04356FE298272</vt:lpwstr>
  </property>
  <property fmtid="{D5CDD505-2E9C-101B-9397-08002B2CF9AE}" pid="3" name="CCMSystem">
    <vt:lpwstr> </vt:lpwstr>
  </property>
  <property fmtid="{D5CDD505-2E9C-101B-9397-08002B2CF9AE}" pid="4" name="CCMEventContext">
    <vt:lpwstr>29b7e281-0836-4176-a418-2bdc38643845</vt:lpwstr>
  </property>
  <property fmtid="{D5CDD505-2E9C-101B-9397-08002B2CF9AE}" pid="5" name="CCMCommunication">
    <vt:lpwstr/>
  </property>
</Properties>
</file>