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6.xml" ContentType="application/vnd.openxmlformats-officedocument.theme+xml"/>
  <Override PartName="/ppt/slideLayouts/slideLayout25.xml" ContentType="application/vnd.openxmlformats-officedocument.presentationml.slideLayout+xml"/>
  <Override PartName="/ppt/theme/theme7.xml" ContentType="application/vnd.openxmlformats-officedocument.theme+xml"/>
  <Override PartName="/ppt/slideLayouts/slideLayout2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52" r:id="rId4"/>
    <p:sldMasterId id="2147483648" r:id="rId5"/>
    <p:sldMasterId id="2147483990" r:id="rId6"/>
    <p:sldMasterId id="2147484044" r:id="rId7"/>
    <p:sldMasterId id="2147483743" r:id="rId8"/>
    <p:sldMasterId id="2147483658" r:id="rId9"/>
    <p:sldMasterId id="2147483769" r:id="rId10"/>
    <p:sldMasterId id="2147483711" r:id="rId11"/>
  </p:sldMasterIdLst>
  <p:notesMasterIdLst>
    <p:notesMasterId r:id="rId40"/>
  </p:notesMasterIdLst>
  <p:sldIdLst>
    <p:sldId id="264" r:id="rId12"/>
    <p:sldId id="271" r:id="rId13"/>
    <p:sldId id="260" r:id="rId14"/>
    <p:sldId id="273" r:id="rId15"/>
    <p:sldId id="274" r:id="rId16"/>
    <p:sldId id="275" r:id="rId17"/>
    <p:sldId id="276" r:id="rId18"/>
    <p:sldId id="277" r:id="rId19"/>
    <p:sldId id="278" r:id="rId20"/>
    <p:sldId id="279" r:id="rId21"/>
    <p:sldId id="272"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69" r:id="rId39"/>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0" autoAdjust="0"/>
    <p:restoredTop sz="94660"/>
  </p:normalViewPr>
  <p:slideViewPr>
    <p:cSldViewPr snapToGrid="0">
      <p:cViewPr varScale="1">
        <p:scale>
          <a:sx n="69" d="100"/>
          <a:sy n="69" d="100"/>
        </p:scale>
        <p:origin x="90" y="7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FB10C0-67B1-4EBC-A9B0-62266214FB3B}" type="doc">
      <dgm:prSet loTypeId="urn:microsoft.com/office/officeart/2005/8/layout/lProcess2" loCatId="list" qsTypeId="urn:microsoft.com/office/officeart/2005/8/quickstyle/simple1" qsCatId="simple" csTypeId="urn:microsoft.com/office/officeart/2005/8/colors/accent0_1" csCatId="mainScheme" phldr="1"/>
      <dgm:spPr/>
      <dgm:t>
        <a:bodyPr/>
        <a:lstStyle/>
        <a:p>
          <a:endParaRPr lang="da-DK"/>
        </a:p>
      </dgm:t>
    </dgm:pt>
    <dgm:pt modelId="{28C82AD9-7FB6-4DE5-9906-135D662596DE}">
      <dgm:prSet phldrT="[Tekst]"/>
      <dgm:spPr/>
      <dgm:t>
        <a:bodyPr/>
        <a:lstStyle/>
        <a:p>
          <a:r>
            <a:rPr lang="en-US" dirty="0" err="1"/>
            <a:t>Kortlægge</a:t>
          </a:r>
          <a:r>
            <a:rPr lang="en-US" dirty="0"/>
            <a:t> </a:t>
          </a:r>
          <a:r>
            <a:rPr lang="en-US" dirty="0" err="1"/>
            <a:t>kompleksitet</a:t>
          </a:r>
          <a:endParaRPr lang="da-DK" dirty="0"/>
        </a:p>
      </dgm:t>
    </dgm:pt>
    <dgm:pt modelId="{E7F3627B-EAEC-42C7-931E-39F6F1E65CB4}" type="parTrans" cxnId="{14AA2AA1-2AE6-4F24-9778-8760C25A12D0}">
      <dgm:prSet/>
      <dgm:spPr/>
      <dgm:t>
        <a:bodyPr/>
        <a:lstStyle/>
        <a:p>
          <a:endParaRPr lang="da-DK"/>
        </a:p>
      </dgm:t>
    </dgm:pt>
    <dgm:pt modelId="{BD938D08-A09F-4B0A-A771-4379FCE9896F}" type="sibTrans" cxnId="{14AA2AA1-2AE6-4F24-9778-8760C25A12D0}">
      <dgm:prSet/>
      <dgm:spPr/>
      <dgm:t>
        <a:bodyPr/>
        <a:lstStyle/>
        <a:p>
          <a:endParaRPr lang="da-DK"/>
        </a:p>
      </dgm:t>
    </dgm:pt>
    <dgm:pt modelId="{736FC1C7-BDB2-4CB0-8549-401EC0E6B6FF}">
      <dgm:prSet phldrT="[Tekst]" custT="1"/>
      <dgm:spPr/>
      <dgm:t>
        <a:bodyPr/>
        <a:lstStyle/>
        <a:p>
          <a:r>
            <a:rPr lang="en-US" sz="2000" dirty="0" err="1"/>
            <a:t>Afdække</a:t>
          </a:r>
          <a:r>
            <a:rPr lang="en-US" sz="2000" dirty="0"/>
            <a:t> </a:t>
          </a:r>
          <a:r>
            <a:rPr lang="en-US" sz="2000" dirty="0" err="1"/>
            <a:t>kontekst</a:t>
          </a:r>
          <a:r>
            <a:rPr lang="en-US" sz="2000" dirty="0"/>
            <a:t> for det </a:t>
          </a:r>
          <a:r>
            <a:rPr lang="en-US" sz="2000" dirty="0" err="1"/>
            <a:t>levede</a:t>
          </a:r>
          <a:r>
            <a:rPr lang="en-US" sz="2000" dirty="0"/>
            <a:t> liv </a:t>
          </a:r>
          <a:r>
            <a:rPr lang="en-US" sz="2000" dirty="0" err="1"/>
            <a:t>og</a:t>
          </a:r>
          <a:r>
            <a:rPr lang="en-US" sz="2000" dirty="0"/>
            <a:t> </a:t>
          </a:r>
          <a:r>
            <a:rPr lang="en-US" sz="2000" dirty="0" err="1"/>
            <a:t>sociale</a:t>
          </a:r>
          <a:r>
            <a:rPr lang="en-US" sz="2000" dirty="0"/>
            <a:t> </a:t>
          </a:r>
          <a:r>
            <a:rPr lang="en-US" sz="2000" dirty="0" err="1"/>
            <a:t>strukturer</a:t>
          </a:r>
          <a:r>
            <a:rPr lang="en-US" sz="2000" dirty="0"/>
            <a:t> </a:t>
          </a:r>
          <a:r>
            <a:rPr lang="en-US" sz="2000" dirty="0" err="1"/>
            <a:t>i</a:t>
          </a:r>
          <a:r>
            <a:rPr lang="en-US" sz="2000" dirty="0"/>
            <a:t> den </a:t>
          </a:r>
          <a:r>
            <a:rPr lang="en-US" sz="2000" dirty="0" err="1"/>
            <a:t>gruppe</a:t>
          </a:r>
          <a:r>
            <a:rPr lang="en-US" sz="2000" dirty="0"/>
            <a:t> der </a:t>
          </a:r>
          <a:r>
            <a:rPr lang="en-US" sz="2000" dirty="0" err="1"/>
            <a:t>interveneres</a:t>
          </a:r>
          <a:r>
            <a:rPr lang="en-US" sz="2000" dirty="0"/>
            <a:t> </a:t>
          </a:r>
          <a:r>
            <a:rPr lang="en-US" sz="2000" dirty="0" err="1"/>
            <a:t>på</a:t>
          </a:r>
          <a:endParaRPr lang="da-DK" sz="2000" dirty="0"/>
        </a:p>
      </dgm:t>
    </dgm:pt>
    <dgm:pt modelId="{0D7AAD67-5B36-4AB9-A97E-167C211F37A4}" type="parTrans" cxnId="{6B055C6E-77C7-4F59-8C7E-FD5C892E081B}">
      <dgm:prSet/>
      <dgm:spPr/>
      <dgm:t>
        <a:bodyPr/>
        <a:lstStyle/>
        <a:p>
          <a:endParaRPr lang="da-DK"/>
        </a:p>
      </dgm:t>
    </dgm:pt>
    <dgm:pt modelId="{3A981C2D-B50E-4E6B-8DB9-358CE875EF20}" type="sibTrans" cxnId="{6B055C6E-77C7-4F59-8C7E-FD5C892E081B}">
      <dgm:prSet/>
      <dgm:spPr/>
      <dgm:t>
        <a:bodyPr/>
        <a:lstStyle/>
        <a:p>
          <a:endParaRPr lang="da-DK"/>
        </a:p>
      </dgm:t>
    </dgm:pt>
    <dgm:pt modelId="{D33F4B59-F6CD-45EA-B827-24123034675B}">
      <dgm:prSet phldrT="[Tekst]"/>
      <dgm:spPr/>
      <dgm:t>
        <a:bodyPr/>
        <a:lstStyle/>
        <a:p>
          <a:r>
            <a:rPr lang="en-US" dirty="0" err="1"/>
            <a:t>Tværfaglige</a:t>
          </a:r>
          <a:r>
            <a:rPr lang="en-US" dirty="0"/>
            <a:t>  </a:t>
          </a:r>
          <a:r>
            <a:rPr lang="en-US" dirty="0" err="1"/>
            <a:t>samarbejder</a:t>
          </a:r>
          <a:endParaRPr lang="da-DK" dirty="0"/>
        </a:p>
      </dgm:t>
    </dgm:pt>
    <dgm:pt modelId="{39367FC8-30BB-42C4-89F8-6C01A77C9202}" type="parTrans" cxnId="{B0B6669C-7680-4E63-8750-F5A23824DA46}">
      <dgm:prSet/>
      <dgm:spPr/>
      <dgm:t>
        <a:bodyPr/>
        <a:lstStyle/>
        <a:p>
          <a:endParaRPr lang="da-DK"/>
        </a:p>
      </dgm:t>
    </dgm:pt>
    <dgm:pt modelId="{93CBBC32-8480-445F-ABAF-5A3BA06D1B2E}" type="sibTrans" cxnId="{B0B6669C-7680-4E63-8750-F5A23824DA46}">
      <dgm:prSet/>
      <dgm:spPr/>
      <dgm:t>
        <a:bodyPr/>
        <a:lstStyle/>
        <a:p>
          <a:endParaRPr lang="da-DK"/>
        </a:p>
      </dgm:t>
    </dgm:pt>
    <dgm:pt modelId="{E8372ED9-264A-4C68-A85E-299E49C6D1CC}">
      <dgm:prSet phldrT="[Tekst]" custT="1"/>
      <dgm:spPr/>
      <dgm:t>
        <a:bodyPr/>
        <a:lstStyle/>
        <a:p>
          <a:r>
            <a:rPr lang="en-US" sz="2000" dirty="0" err="1"/>
            <a:t>Fremme</a:t>
          </a:r>
          <a:r>
            <a:rPr lang="en-US" sz="2000" dirty="0"/>
            <a:t> innovative, </a:t>
          </a:r>
          <a:r>
            <a:rPr lang="en-US" sz="2000" dirty="0" err="1"/>
            <a:t>helhedsorienterede</a:t>
          </a:r>
          <a:r>
            <a:rPr lang="en-US" sz="2000" dirty="0"/>
            <a:t> </a:t>
          </a:r>
          <a:r>
            <a:rPr lang="en-US" sz="2000" dirty="0" err="1"/>
            <a:t>projektdesigns</a:t>
          </a:r>
          <a:r>
            <a:rPr lang="en-US" sz="2000" dirty="0"/>
            <a:t> </a:t>
          </a:r>
          <a:r>
            <a:rPr lang="en-US" sz="2000" dirty="0" err="1"/>
            <a:t>og</a:t>
          </a:r>
          <a:r>
            <a:rPr lang="en-US" sz="2000" dirty="0"/>
            <a:t> </a:t>
          </a:r>
          <a:r>
            <a:rPr lang="en-US" sz="2000" dirty="0" err="1"/>
            <a:t>resultater</a:t>
          </a:r>
          <a:endParaRPr lang="da-DK" sz="2000" dirty="0"/>
        </a:p>
      </dgm:t>
    </dgm:pt>
    <dgm:pt modelId="{3CB68623-8479-4B59-BA71-ADB68715BAE5}" type="parTrans" cxnId="{2E318ED2-F086-4499-B314-55AED47F440F}">
      <dgm:prSet/>
      <dgm:spPr/>
      <dgm:t>
        <a:bodyPr/>
        <a:lstStyle/>
        <a:p>
          <a:endParaRPr lang="da-DK"/>
        </a:p>
      </dgm:t>
    </dgm:pt>
    <dgm:pt modelId="{507A4372-72C9-4935-9E04-340822DBB0EB}" type="sibTrans" cxnId="{2E318ED2-F086-4499-B314-55AED47F440F}">
      <dgm:prSet/>
      <dgm:spPr/>
      <dgm:t>
        <a:bodyPr/>
        <a:lstStyle/>
        <a:p>
          <a:endParaRPr lang="da-DK"/>
        </a:p>
      </dgm:t>
    </dgm:pt>
    <dgm:pt modelId="{22A5D44F-73CD-4E12-B407-AB26C2611D68}">
      <dgm:prSet/>
      <dgm:spPr/>
      <dgm:t>
        <a:bodyPr/>
        <a:lstStyle/>
        <a:p>
          <a:r>
            <a:rPr lang="en-US" dirty="0" err="1"/>
            <a:t>Forbedre</a:t>
          </a:r>
          <a:r>
            <a:rPr lang="en-US" dirty="0"/>
            <a:t> </a:t>
          </a:r>
          <a:r>
            <a:rPr lang="en-US" dirty="0" err="1"/>
            <a:t>interventioner</a:t>
          </a:r>
          <a:endParaRPr lang="da-DK" dirty="0"/>
        </a:p>
      </dgm:t>
    </dgm:pt>
    <dgm:pt modelId="{D8035870-A99C-46D6-A6A5-52B661771528}" type="parTrans" cxnId="{DB79D8DF-9579-45C4-9AB8-582048ED4C45}">
      <dgm:prSet/>
      <dgm:spPr/>
      <dgm:t>
        <a:bodyPr/>
        <a:lstStyle/>
        <a:p>
          <a:endParaRPr lang="da-DK"/>
        </a:p>
      </dgm:t>
    </dgm:pt>
    <dgm:pt modelId="{8142BDE4-74CB-4C10-9424-E82586452FB8}" type="sibTrans" cxnId="{DB79D8DF-9579-45C4-9AB8-582048ED4C45}">
      <dgm:prSet/>
      <dgm:spPr/>
      <dgm:t>
        <a:bodyPr/>
        <a:lstStyle/>
        <a:p>
          <a:endParaRPr lang="da-DK"/>
        </a:p>
      </dgm:t>
    </dgm:pt>
    <dgm:pt modelId="{F9C76B60-E23F-4B83-B7CC-329C1B1FD889}">
      <dgm:prSet/>
      <dgm:spPr/>
      <dgm:t>
        <a:bodyPr/>
        <a:lstStyle/>
        <a:p>
          <a:r>
            <a:rPr lang="en-US" dirty="0" err="1"/>
            <a:t>Evaluere</a:t>
          </a:r>
          <a:r>
            <a:rPr lang="en-US" dirty="0"/>
            <a:t> </a:t>
          </a:r>
          <a:r>
            <a:rPr lang="en-US" dirty="0" err="1"/>
            <a:t>projekter</a:t>
          </a:r>
          <a:endParaRPr lang="da-DK" dirty="0"/>
        </a:p>
      </dgm:t>
    </dgm:pt>
    <dgm:pt modelId="{CAEAA1B7-2409-4801-B02F-A5469966B05F}" type="parTrans" cxnId="{4BEF13AB-1ACE-4FEB-AB76-5FA74F5E3C2B}">
      <dgm:prSet/>
      <dgm:spPr/>
      <dgm:t>
        <a:bodyPr/>
        <a:lstStyle/>
        <a:p>
          <a:endParaRPr lang="da-DK"/>
        </a:p>
      </dgm:t>
    </dgm:pt>
    <dgm:pt modelId="{07E28D56-FF3F-4171-812A-E901F1F32529}" type="sibTrans" cxnId="{4BEF13AB-1ACE-4FEB-AB76-5FA74F5E3C2B}">
      <dgm:prSet/>
      <dgm:spPr/>
      <dgm:t>
        <a:bodyPr/>
        <a:lstStyle/>
        <a:p>
          <a:endParaRPr lang="da-DK"/>
        </a:p>
      </dgm:t>
    </dgm:pt>
    <dgm:pt modelId="{781B6460-AB25-4442-AC32-555C1A46EDF3}">
      <dgm:prSet custT="1"/>
      <dgm:spPr/>
      <dgm:t>
        <a:bodyPr/>
        <a:lstStyle/>
        <a:p>
          <a:r>
            <a:rPr lang="da-DK" sz="2000" b="0" i="0" dirty="0"/>
            <a:t>Forstå de ressourcer, og udfordringer sociale grupper oplever, fx for at fremme </a:t>
          </a:r>
          <a:r>
            <a:rPr lang="en-US" sz="2000" dirty="0"/>
            <a:t>compliance </a:t>
          </a:r>
          <a:endParaRPr lang="da-DK" sz="2000" dirty="0"/>
        </a:p>
      </dgm:t>
    </dgm:pt>
    <dgm:pt modelId="{C2F9DBA5-174F-4D01-9B6A-60DB4C60BC23}" type="parTrans" cxnId="{383FF46A-BD39-476A-BCB6-7ADED8A2C7E6}">
      <dgm:prSet/>
      <dgm:spPr/>
      <dgm:t>
        <a:bodyPr/>
        <a:lstStyle/>
        <a:p>
          <a:endParaRPr lang="da-DK"/>
        </a:p>
      </dgm:t>
    </dgm:pt>
    <dgm:pt modelId="{993C7484-0EF3-4698-9122-629788EA4A2D}" type="sibTrans" cxnId="{383FF46A-BD39-476A-BCB6-7ADED8A2C7E6}">
      <dgm:prSet/>
      <dgm:spPr/>
      <dgm:t>
        <a:bodyPr/>
        <a:lstStyle/>
        <a:p>
          <a:endParaRPr lang="da-DK"/>
        </a:p>
      </dgm:t>
    </dgm:pt>
    <dgm:pt modelId="{F0758143-1D70-43A4-81E1-9EE03CC5FC1E}">
      <dgm:prSet custT="1"/>
      <dgm:spPr/>
      <dgm:t>
        <a:bodyPr/>
        <a:lstStyle/>
        <a:p>
          <a:endParaRPr lang="en-GB" sz="2000" dirty="0"/>
        </a:p>
        <a:p>
          <a:r>
            <a:rPr lang="en-GB" sz="2000" dirty="0" err="1"/>
            <a:t>Evaluere</a:t>
          </a:r>
          <a:r>
            <a:rPr lang="en-GB" sz="2000" dirty="0"/>
            <a:t> processer </a:t>
          </a:r>
          <a:r>
            <a:rPr lang="en-GB" sz="2000" dirty="0" err="1"/>
            <a:t>og</a:t>
          </a:r>
          <a:r>
            <a:rPr lang="en-GB" sz="2000" dirty="0"/>
            <a:t> </a:t>
          </a:r>
          <a:r>
            <a:rPr lang="en-GB" sz="2000" dirty="0" err="1"/>
            <a:t>resultater</a:t>
          </a:r>
          <a:r>
            <a:rPr lang="en-GB" sz="2000" dirty="0"/>
            <a:t>, </a:t>
          </a:r>
          <a:r>
            <a:rPr lang="en-GB" sz="2000" dirty="0" err="1"/>
            <a:t>fx</a:t>
          </a:r>
          <a:r>
            <a:rPr lang="en-GB" sz="2000" dirty="0"/>
            <a:t> </a:t>
          </a:r>
          <a:r>
            <a:rPr lang="en-GB" sz="2000" dirty="0" err="1"/>
            <a:t>fra</a:t>
          </a:r>
          <a:r>
            <a:rPr lang="en-GB" sz="2000" dirty="0"/>
            <a:t> </a:t>
          </a:r>
          <a:r>
            <a:rPr lang="en-GB" sz="2000" dirty="0" err="1"/>
            <a:t>bruger</a:t>
          </a:r>
          <a:r>
            <a:rPr lang="en-GB" sz="2000" dirty="0"/>
            <a:t> </a:t>
          </a:r>
          <a:r>
            <a:rPr lang="en-GB" sz="2000" dirty="0" err="1"/>
            <a:t>eller</a:t>
          </a:r>
          <a:r>
            <a:rPr lang="en-GB" sz="2000" dirty="0"/>
            <a:t> </a:t>
          </a:r>
          <a:r>
            <a:rPr lang="en-GB" sz="2000" dirty="0" err="1"/>
            <a:t>praktiker</a:t>
          </a:r>
          <a:r>
            <a:rPr lang="en-GB" sz="2000" dirty="0"/>
            <a:t> </a:t>
          </a:r>
          <a:r>
            <a:rPr lang="en-GB" sz="2000" dirty="0" err="1"/>
            <a:t>perspektiv</a:t>
          </a:r>
          <a:endParaRPr lang="en-US" sz="2000" dirty="0"/>
        </a:p>
        <a:p>
          <a:endParaRPr lang="da-DK" sz="2000" dirty="0"/>
        </a:p>
      </dgm:t>
    </dgm:pt>
    <dgm:pt modelId="{2F102269-F3C3-4E82-B7FF-7117540528FE}" type="parTrans" cxnId="{04F3D2CA-2686-4EC3-94C3-1526B3BC2F34}">
      <dgm:prSet/>
      <dgm:spPr/>
      <dgm:t>
        <a:bodyPr/>
        <a:lstStyle/>
        <a:p>
          <a:endParaRPr lang="da-DK"/>
        </a:p>
      </dgm:t>
    </dgm:pt>
    <dgm:pt modelId="{9426AEF5-6543-4DEF-946D-86FA91394044}" type="sibTrans" cxnId="{04F3D2CA-2686-4EC3-94C3-1526B3BC2F34}">
      <dgm:prSet/>
      <dgm:spPr/>
      <dgm:t>
        <a:bodyPr/>
        <a:lstStyle/>
        <a:p>
          <a:endParaRPr lang="da-DK"/>
        </a:p>
      </dgm:t>
    </dgm:pt>
    <dgm:pt modelId="{7029D010-2D38-400F-9174-573A052E1C89}" type="pres">
      <dgm:prSet presAssocID="{AEFB10C0-67B1-4EBC-A9B0-62266214FB3B}" presName="theList" presStyleCnt="0">
        <dgm:presLayoutVars>
          <dgm:dir/>
          <dgm:animLvl val="lvl"/>
          <dgm:resizeHandles val="exact"/>
        </dgm:presLayoutVars>
      </dgm:prSet>
      <dgm:spPr/>
    </dgm:pt>
    <dgm:pt modelId="{5B765B7F-BE15-45D7-9620-B0AE41973FD7}" type="pres">
      <dgm:prSet presAssocID="{28C82AD9-7FB6-4DE5-9906-135D662596DE}" presName="compNode" presStyleCnt="0"/>
      <dgm:spPr/>
    </dgm:pt>
    <dgm:pt modelId="{F11D5130-B4FA-481E-A426-F43A48CE2CD4}" type="pres">
      <dgm:prSet presAssocID="{28C82AD9-7FB6-4DE5-9906-135D662596DE}" presName="aNode" presStyleLbl="bgShp" presStyleIdx="0" presStyleCnt="4" custLinFactNeighborY="-995"/>
      <dgm:spPr/>
    </dgm:pt>
    <dgm:pt modelId="{67EA6DFF-38F3-422D-857C-4D535BAF5A34}" type="pres">
      <dgm:prSet presAssocID="{28C82AD9-7FB6-4DE5-9906-135D662596DE}" presName="textNode" presStyleLbl="bgShp" presStyleIdx="0" presStyleCnt="4"/>
      <dgm:spPr/>
    </dgm:pt>
    <dgm:pt modelId="{30DA022C-48D1-49EE-B404-E7F29278BF09}" type="pres">
      <dgm:prSet presAssocID="{28C82AD9-7FB6-4DE5-9906-135D662596DE}" presName="compChildNode" presStyleCnt="0"/>
      <dgm:spPr/>
    </dgm:pt>
    <dgm:pt modelId="{FE25723C-6B9D-45E7-B367-C7C1C53E3085}" type="pres">
      <dgm:prSet presAssocID="{28C82AD9-7FB6-4DE5-9906-135D662596DE}" presName="theInnerList" presStyleCnt="0"/>
      <dgm:spPr/>
    </dgm:pt>
    <dgm:pt modelId="{77A5465A-AF1A-4D69-8D14-6C9F5B83B19F}" type="pres">
      <dgm:prSet presAssocID="{736FC1C7-BDB2-4CB0-8549-401EC0E6B6FF}" presName="childNode" presStyleLbl="node1" presStyleIdx="0" presStyleCnt="4" custScaleX="117830" custScaleY="56922" custLinFactNeighborX="-1414" custLinFactNeighborY="-30299">
        <dgm:presLayoutVars>
          <dgm:bulletEnabled val="1"/>
        </dgm:presLayoutVars>
      </dgm:prSet>
      <dgm:spPr/>
    </dgm:pt>
    <dgm:pt modelId="{5DF8450D-47A0-4506-9A77-EF23D4D20CBB}" type="pres">
      <dgm:prSet presAssocID="{28C82AD9-7FB6-4DE5-9906-135D662596DE}" presName="aSpace" presStyleCnt="0"/>
      <dgm:spPr/>
    </dgm:pt>
    <dgm:pt modelId="{7A64E285-C1AA-4DFD-9E9D-43876CFC5B76}" type="pres">
      <dgm:prSet presAssocID="{22A5D44F-73CD-4E12-B407-AB26C2611D68}" presName="compNode" presStyleCnt="0"/>
      <dgm:spPr/>
    </dgm:pt>
    <dgm:pt modelId="{65762574-5B69-4A9F-94FE-BBF1EF5BB7F8}" type="pres">
      <dgm:prSet presAssocID="{22A5D44F-73CD-4E12-B407-AB26C2611D68}" presName="aNode" presStyleLbl="bgShp" presStyleIdx="1" presStyleCnt="4"/>
      <dgm:spPr/>
    </dgm:pt>
    <dgm:pt modelId="{47218763-0231-4761-9C8B-8FFCEB25E136}" type="pres">
      <dgm:prSet presAssocID="{22A5D44F-73CD-4E12-B407-AB26C2611D68}" presName="textNode" presStyleLbl="bgShp" presStyleIdx="1" presStyleCnt="4"/>
      <dgm:spPr/>
    </dgm:pt>
    <dgm:pt modelId="{0332C863-13E5-4544-8205-46826B0528C2}" type="pres">
      <dgm:prSet presAssocID="{22A5D44F-73CD-4E12-B407-AB26C2611D68}" presName="compChildNode" presStyleCnt="0"/>
      <dgm:spPr/>
    </dgm:pt>
    <dgm:pt modelId="{3CA1A8C0-D33F-464A-BC00-EC9928843BBE}" type="pres">
      <dgm:prSet presAssocID="{22A5D44F-73CD-4E12-B407-AB26C2611D68}" presName="theInnerList" presStyleCnt="0"/>
      <dgm:spPr/>
    </dgm:pt>
    <dgm:pt modelId="{B4F82B51-1258-434B-8461-8B66033D2089}" type="pres">
      <dgm:prSet presAssocID="{781B6460-AB25-4442-AC32-555C1A46EDF3}" presName="childNode" presStyleLbl="node1" presStyleIdx="1" presStyleCnt="4" custScaleX="117830" custScaleY="56922" custLinFactNeighborY="-30168">
        <dgm:presLayoutVars>
          <dgm:bulletEnabled val="1"/>
        </dgm:presLayoutVars>
      </dgm:prSet>
      <dgm:spPr/>
    </dgm:pt>
    <dgm:pt modelId="{A45CB0A8-3CBB-4CC3-869C-F652FD38F0A1}" type="pres">
      <dgm:prSet presAssocID="{22A5D44F-73CD-4E12-B407-AB26C2611D68}" presName="aSpace" presStyleCnt="0"/>
      <dgm:spPr/>
    </dgm:pt>
    <dgm:pt modelId="{FAEE85BC-20DC-405E-A2B1-C31B0BFB9EF9}" type="pres">
      <dgm:prSet presAssocID="{F9C76B60-E23F-4B83-B7CC-329C1B1FD889}" presName="compNode" presStyleCnt="0"/>
      <dgm:spPr/>
    </dgm:pt>
    <dgm:pt modelId="{0778DD83-CD95-450D-8825-6FE4CD9CC5B1}" type="pres">
      <dgm:prSet presAssocID="{F9C76B60-E23F-4B83-B7CC-329C1B1FD889}" presName="aNode" presStyleLbl="bgShp" presStyleIdx="2" presStyleCnt="4"/>
      <dgm:spPr/>
    </dgm:pt>
    <dgm:pt modelId="{9384A367-96A0-45CA-B460-7BF2011BF6D8}" type="pres">
      <dgm:prSet presAssocID="{F9C76B60-E23F-4B83-B7CC-329C1B1FD889}" presName="textNode" presStyleLbl="bgShp" presStyleIdx="2" presStyleCnt="4"/>
      <dgm:spPr/>
    </dgm:pt>
    <dgm:pt modelId="{54160A08-8671-44FD-9A6F-76E7910E1A73}" type="pres">
      <dgm:prSet presAssocID="{F9C76B60-E23F-4B83-B7CC-329C1B1FD889}" presName="compChildNode" presStyleCnt="0"/>
      <dgm:spPr/>
    </dgm:pt>
    <dgm:pt modelId="{C427B288-8A40-468F-B75C-508ABFB2778B}" type="pres">
      <dgm:prSet presAssocID="{F9C76B60-E23F-4B83-B7CC-329C1B1FD889}" presName="theInnerList" presStyleCnt="0"/>
      <dgm:spPr/>
    </dgm:pt>
    <dgm:pt modelId="{F36343C1-0116-47E9-8192-6C5100127E02}" type="pres">
      <dgm:prSet presAssocID="{F0758143-1D70-43A4-81E1-9EE03CC5FC1E}" presName="childNode" presStyleLbl="node1" presStyleIdx="2" presStyleCnt="4" custScaleX="117830" custScaleY="56922" custLinFactNeighborX="383" custLinFactNeighborY="-29511">
        <dgm:presLayoutVars>
          <dgm:bulletEnabled val="1"/>
        </dgm:presLayoutVars>
      </dgm:prSet>
      <dgm:spPr/>
    </dgm:pt>
    <dgm:pt modelId="{CDB0719F-4E6A-4BB6-81CF-55AA6E1A8565}" type="pres">
      <dgm:prSet presAssocID="{F9C76B60-E23F-4B83-B7CC-329C1B1FD889}" presName="aSpace" presStyleCnt="0"/>
      <dgm:spPr/>
    </dgm:pt>
    <dgm:pt modelId="{BDCE2D77-86A0-4E37-AC94-5C16EA16350E}" type="pres">
      <dgm:prSet presAssocID="{D33F4B59-F6CD-45EA-B827-24123034675B}" presName="compNode" presStyleCnt="0"/>
      <dgm:spPr/>
    </dgm:pt>
    <dgm:pt modelId="{42543E09-9A90-4C5C-86A4-5564D3D511F0}" type="pres">
      <dgm:prSet presAssocID="{D33F4B59-F6CD-45EA-B827-24123034675B}" presName="aNode" presStyleLbl="bgShp" presStyleIdx="3" presStyleCnt="4"/>
      <dgm:spPr/>
    </dgm:pt>
    <dgm:pt modelId="{EFE60EFB-4258-49CF-86C6-0F223E95F581}" type="pres">
      <dgm:prSet presAssocID="{D33F4B59-F6CD-45EA-B827-24123034675B}" presName="textNode" presStyleLbl="bgShp" presStyleIdx="3" presStyleCnt="4"/>
      <dgm:spPr/>
    </dgm:pt>
    <dgm:pt modelId="{B2736672-A54E-460F-8BAA-A57C8CF1537F}" type="pres">
      <dgm:prSet presAssocID="{D33F4B59-F6CD-45EA-B827-24123034675B}" presName="compChildNode" presStyleCnt="0"/>
      <dgm:spPr/>
    </dgm:pt>
    <dgm:pt modelId="{B1F21758-A692-4169-83C8-01BEC0E51D00}" type="pres">
      <dgm:prSet presAssocID="{D33F4B59-F6CD-45EA-B827-24123034675B}" presName="theInnerList" presStyleCnt="0"/>
      <dgm:spPr/>
    </dgm:pt>
    <dgm:pt modelId="{ADE10E35-276A-47BB-A799-93D60541098C}" type="pres">
      <dgm:prSet presAssocID="{E8372ED9-264A-4C68-A85E-299E49C6D1CC}" presName="childNode" presStyleLbl="node1" presStyleIdx="3" presStyleCnt="4" custScaleX="117830" custScaleY="56922" custLinFactNeighborX="-514" custLinFactNeighborY="-29839">
        <dgm:presLayoutVars>
          <dgm:bulletEnabled val="1"/>
        </dgm:presLayoutVars>
      </dgm:prSet>
      <dgm:spPr/>
    </dgm:pt>
  </dgm:ptLst>
  <dgm:cxnLst>
    <dgm:cxn modelId="{CA3F5008-579A-4A22-BE59-FB7C41835FB3}" type="presOf" srcId="{F9C76B60-E23F-4B83-B7CC-329C1B1FD889}" destId="{9384A367-96A0-45CA-B460-7BF2011BF6D8}" srcOrd="1" destOrd="0" presId="urn:microsoft.com/office/officeart/2005/8/layout/lProcess2"/>
    <dgm:cxn modelId="{58F76116-BC13-4F41-9116-35E9C3063C25}" type="presOf" srcId="{28C82AD9-7FB6-4DE5-9906-135D662596DE}" destId="{F11D5130-B4FA-481E-A426-F43A48CE2CD4}" srcOrd="0" destOrd="0" presId="urn:microsoft.com/office/officeart/2005/8/layout/lProcess2"/>
    <dgm:cxn modelId="{CD78561E-0C40-414B-93E0-E287B68683B6}" type="presOf" srcId="{22A5D44F-73CD-4E12-B407-AB26C2611D68}" destId="{47218763-0231-4761-9C8B-8FFCEB25E136}" srcOrd="1" destOrd="0" presId="urn:microsoft.com/office/officeart/2005/8/layout/lProcess2"/>
    <dgm:cxn modelId="{EC0D4C3E-4500-480E-BAC6-4F755DC8D1B4}" type="presOf" srcId="{AEFB10C0-67B1-4EBC-A9B0-62266214FB3B}" destId="{7029D010-2D38-400F-9174-573A052E1C89}" srcOrd="0" destOrd="0" presId="urn:microsoft.com/office/officeart/2005/8/layout/lProcess2"/>
    <dgm:cxn modelId="{5187E765-5835-4D82-8572-41F9C4B77105}" type="presOf" srcId="{781B6460-AB25-4442-AC32-555C1A46EDF3}" destId="{B4F82B51-1258-434B-8461-8B66033D2089}" srcOrd="0" destOrd="0" presId="urn:microsoft.com/office/officeart/2005/8/layout/lProcess2"/>
    <dgm:cxn modelId="{DFDA4C4A-8FBC-4544-8FA6-FDA473C0BF29}" type="presOf" srcId="{F0758143-1D70-43A4-81E1-9EE03CC5FC1E}" destId="{F36343C1-0116-47E9-8192-6C5100127E02}" srcOrd="0" destOrd="0" presId="urn:microsoft.com/office/officeart/2005/8/layout/lProcess2"/>
    <dgm:cxn modelId="{383FF46A-BD39-476A-BCB6-7ADED8A2C7E6}" srcId="{22A5D44F-73CD-4E12-B407-AB26C2611D68}" destId="{781B6460-AB25-4442-AC32-555C1A46EDF3}" srcOrd="0" destOrd="0" parTransId="{C2F9DBA5-174F-4D01-9B6A-60DB4C60BC23}" sibTransId="{993C7484-0EF3-4698-9122-629788EA4A2D}"/>
    <dgm:cxn modelId="{CBF5C26C-EE5A-4DF5-8FF3-D467781EE52C}" type="presOf" srcId="{E8372ED9-264A-4C68-A85E-299E49C6D1CC}" destId="{ADE10E35-276A-47BB-A799-93D60541098C}" srcOrd="0" destOrd="0" presId="urn:microsoft.com/office/officeart/2005/8/layout/lProcess2"/>
    <dgm:cxn modelId="{6B055C6E-77C7-4F59-8C7E-FD5C892E081B}" srcId="{28C82AD9-7FB6-4DE5-9906-135D662596DE}" destId="{736FC1C7-BDB2-4CB0-8549-401EC0E6B6FF}" srcOrd="0" destOrd="0" parTransId="{0D7AAD67-5B36-4AB9-A97E-167C211F37A4}" sibTransId="{3A981C2D-B50E-4E6B-8DB9-358CE875EF20}"/>
    <dgm:cxn modelId="{B0B6669C-7680-4E63-8750-F5A23824DA46}" srcId="{AEFB10C0-67B1-4EBC-A9B0-62266214FB3B}" destId="{D33F4B59-F6CD-45EA-B827-24123034675B}" srcOrd="3" destOrd="0" parTransId="{39367FC8-30BB-42C4-89F8-6C01A77C9202}" sibTransId="{93CBBC32-8480-445F-ABAF-5A3BA06D1B2E}"/>
    <dgm:cxn modelId="{14AA2AA1-2AE6-4F24-9778-8760C25A12D0}" srcId="{AEFB10C0-67B1-4EBC-A9B0-62266214FB3B}" destId="{28C82AD9-7FB6-4DE5-9906-135D662596DE}" srcOrd="0" destOrd="0" parTransId="{E7F3627B-EAEC-42C7-931E-39F6F1E65CB4}" sibTransId="{BD938D08-A09F-4B0A-A771-4379FCE9896F}"/>
    <dgm:cxn modelId="{4BEF13AB-1ACE-4FEB-AB76-5FA74F5E3C2B}" srcId="{AEFB10C0-67B1-4EBC-A9B0-62266214FB3B}" destId="{F9C76B60-E23F-4B83-B7CC-329C1B1FD889}" srcOrd="2" destOrd="0" parTransId="{CAEAA1B7-2409-4801-B02F-A5469966B05F}" sibTransId="{07E28D56-FF3F-4171-812A-E901F1F32529}"/>
    <dgm:cxn modelId="{1005A5B9-8D74-4EF6-B339-F48F93565237}" type="presOf" srcId="{22A5D44F-73CD-4E12-B407-AB26C2611D68}" destId="{65762574-5B69-4A9F-94FE-BBF1EF5BB7F8}" srcOrd="0" destOrd="0" presId="urn:microsoft.com/office/officeart/2005/8/layout/lProcess2"/>
    <dgm:cxn modelId="{73B813BC-CA39-4578-A2C4-6FFBD6D9DF0F}" type="presOf" srcId="{F9C76B60-E23F-4B83-B7CC-329C1B1FD889}" destId="{0778DD83-CD95-450D-8825-6FE4CD9CC5B1}" srcOrd="0" destOrd="0" presId="urn:microsoft.com/office/officeart/2005/8/layout/lProcess2"/>
    <dgm:cxn modelId="{D32762C7-6EE3-4D10-BFD5-D09C332CC558}" type="presOf" srcId="{D33F4B59-F6CD-45EA-B827-24123034675B}" destId="{EFE60EFB-4258-49CF-86C6-0F223E95F581}" srcOrd="1" destOrd="0" presId="urn:microsoft.com/office/officeart/2005/8/layout/lProcess2"/>
    <dgm:cxn modelId="{5F7AF5C9-646F-4D12-95CC-FEADB890E7CB}" type="presOf" srcId="{28C82AD9-7FB6-4DE5-9906-135D662596DE}" destId="{67EA6DFF-38F3-422D-857C-4D535BAF5A34}" srcOrd="1" destOrd="0" presId="urn:microsoft.com/office/officeart/2005/8/layout/lProcess2"/>
    <dgm:cxn modelId="{04F3D2CA-2686-4EC3-94C3-1526B3BC2F34}" srcId="{F9C76B60-E23F-4B83-B7CC-329C1B1FD889}" destId="{F0758143-1D70-43A4-81E1-9EE03CC5FC1E}" srcOrd="0" destOrd="0" parTransId="{2F102269-F3C3-4E82-B7FF-7117540528FE}" sibTransId="{9426AEF5-6543-4DEF-946D-86FA91394044}"/>
    <dgm:cxn modelId="{2E318ED2-F086-4499-B314-55AED47F440F}" srcId="{D33F4B59-F6CD-45EA-B827-24123034675B}" destId="{E8372ED9-264A-4C68-A85E-299E49C6D1CC}" srcOrd="0" destOrd="0" parTransId="{3CB68623-8479-4B59-BA71-ADB68715BAE5}" sibTransId="{507A4372-72C9-4935-9E04-340822DBB0EB}"/>
    <dgm:cxn modelId="{DB79D8DF-9579-45C4-9AB8-582048ED4C45}" srcId="{AEFB10C0-67B1-4EBC-A9B0-62266214FB3B}" destId="{22A5D44F-73CD-4E12-B407-AB26C2611D68}" srcOrd="1" destOrd="0" parTransId="{D8035870-A99C-46D6-A6A5-52B661771528}" sibTransId="{8142BDE4-74CB-4C10-9424-E82586452FB8}"/>
    <dgm:cxn modelId="{C521CFE0-99FA-428E-9521-BC176A10BF4C}" type="presOf" srcId="{736FC1C7-BDB2-4CB0-8549-401EC0E6B6FF}" destId="{77A5465A-AF1A-4D69-8D14-6C9F5B83B19F}" srcOrd="0" destOrd="0" presId="urn:microsoft.com/office/officeart/2005/8/layout/lProcess2"/>
    <dgm:cxn modelId="{C54D87E1-50B0-406D-A57C-F6291D26BED6}" type="presOf" srcId="{D33F4B59-F6CD-45EA-B827-24123034675B}" destId="{42543E09-9A90-4C5C-86A4-5564D3D511F0}" srcOrd="0" destOrd="0" presId="urn:microsoft.com/office/officeart/2005/8/layout/lProcess2"/>
    <dgm:cxn modelId="{CEA4EFD2-709E-4AEA-903D-57348FB6E598}" type="presParOf" srcId="{7029D010-2D38-400F-9174-573A052E1C89}" destId="{5B765B7F-BE15-45D7-9620-B0AE41973FD7}" srcOrd="0" destOrd="0" presId="urn:microsoft.com/office/officeart/2005/8/layout/lProcess2"/>
    <dgm:cxn modelId="{4E794CA5-7E23-455C-A2C0-BE7164B2F680}" type="presParOf" srcId="{5B765B7F-BE15-45D7-9620-B0AE41973FD7}" destId="{F11D5130-B4FA-481E-A426-F43A48CE2CD4}" srcOrd="0" destOrd="0" presId="urn:microsoft.com/office/officeart/2005/8/layout/lProcess2"/>
    <dgm:cxn modelId="{194DFF71-1853-4234-B112-BF66427D22CF}" type="presParOf" srcId="{5B765B7F-BE15-45D7-9620-B0AE41973FD7}" destId="{67EA6DFF-38F3-422D-857C-4D535BAF5A34}" srcOrd="1" destOrd="0" presId="urn:microsoft.com/office/officeart/2005/8/layout/lProcess2"/>
    <dgm:cxn modelId="{5BAE8DED-7A9C-4616-96DB-76690F794482}" type="presParOf" srcId="{5B765B7F-BE15-45D7-9620-B0AE41973FD7}" destId="{30DA022C-48D1-49EE-B404-E7F29278BF09}" srcOrd="2" destOrd="0" presId="urn:microsoft.com/office/officeart/2005/8/layout/lProcess2"/>
    <dgm:cxn modelId="{74A60B45-AA32-4435-ADA1-67D3949C8CC8}" type="presParOf" srcId="{30DA022C-48D1-49EE-B404-E7F29278BF09}" destId="{FE25723C-6B9D-45E7-B367-C7C1C53E3085}" srcOrd="0" destOrd="0" presId="urn:microsoft.com/office/officeart/2005/8/layout/lProcess2"/>
    <dgm:cxn modelId="{ECE00758-2008-4F16-8C34-8A31ED828272}" type="presParOf" srcId="{FE25723C-6B9D-45E7-B367-C7C1C53E3085}" destId="{77A5465A-AF1A-4D69-8D14-6C9F5B83B19F}" srcOrd="0" destOrd="0" presId="urn:microsoft.com/office/officeart/2005/8/layout/lProcess2"/>
    <dgm:cxn modelId="{3EC18944-B58E-4D34-A9A0-37082D21B207}" type="presParOf" srcId="{7029D010-2D38-400F-9174-573A052E1C89}" destId="{5DF8450D-47A0-4506-9A77-EF23D4D20CBB}" srcOrd="1" destOrd="0" presId="urn:microsoft.com/office/officeart/2005/8/layout/lProcess2"/>
    <dgm:cxn modelId="{925506D1-4BAD-41FD-97A5-5B05D272E8EC}" type="presParOf" srcId="{7029D010-2D38-400F-9174-573A052E1C89}" destId="{7A64E285-C1AA-4DFD-9E9D-43876CFC5B76}" srcOrd="2" destOrd="0" presId="urn:microsoft.com/office/officeart/2005/8/layout/lProcess2"/>
    <dgm:cxn modelId="{F484E997-E53D-4E6B-8587-756EE61E1893}" type="presParOf" srcId="{7A64E285-C1AA-4DFD-9E9D-43876CFC5B76}" destId="{65762574-5B69-4A9F-94FE-BBF1EF5BB7F8}" srcOrd="0" destOrd="0" presId="urn:microsoft.com/office/officeart/2005/8/layout/lProcess2"/>
    <dgm:cxn modelId="{145FFBE5-3419-40BB-8403-93A8653F739E}" type="presParOf" srcId="{7A64E285-C1AA-4DFD-9E9D-43876CFC5B76}" destId="{47218763-0231-4761-9C8B-8FFCEB25E136}" srcOrd="1" destOrd="0" presId="urn:microsoft.com/office/officeart/2005/8/layout/lProcess2"/>
    <dgm:cxn modelId="{0A6D6B66-2910-4D52-A7D0-D53C8D5D41C9}" type="presParOf" srcId="{7A64E285-C1AA-4DFD-9E9D-43876CFC5B76}" destId="{0332C863-13E5-4544-8205-46826B0528C2}" srcOrd="2" destOrd="0" presId="urn:microsoft.com/office/officeart/2005/8/layout/lProcess2"/>
    <dgm:cxn modelId="{8F3B13F5-C7C4-4AB9-AA9B-44474D0A7258}" type="presParOf" srcId="{0332C863-13E5-4544-8205-46826B0528C2}" destId="{3CA1A8C0-D33F-464A-BC00-EC9928843BBE}" srcOrd="0" destOrd="0" presId="urn:microsoft.com/office/officeart/2005/8/layout/lProcess2"/>
    <dgm:cxn modelId="{F538D3BE-827F-4897-A430-E31D1E9F8FFF}" type="presParOf" srcId="{3CA1A8C0-D33F-464A-BC00-EC9928843BBE}" destId="{B4F82B51-1258-434B-8461-8B66033D2089}" srcOrd="0" destOrd="0" presId="urn:microsoft.com/office/officeart/2005/8/layout/lProcess2"/>
    <dgm:cxn modelId="{B588BBC1-C447-494A-9DC3-0F5B3E95621C}" type="presParOf" srcId="{7029D010-2D38-400F-9174-573A052E1C89}" destId="{A45CB0A8-3CBB-4CC3-869C-F652FD38F0A1}" srcOrd="3" destOrd="0" presId="urn:microsoft.com/office/officeart/2005/8/layout/lProcess2"/>
    <dgm:cxn modelId="{5F57666B-EFA2-417E-8370-1802E36047F7}" type="presParOf" srcId="{7029D010-2D38-400F-9174-573A052E1C89}" destId="{FAEE85BC-20DC-405E-A2B1-C31B0BFB9EF9}" srcOrd="4" destOrd="0" presId="urn:microsoft.com/office/officeart/2005/8/layout/lProcess2"/>
    <dgm:cxn modelId="{6E07F7CD-9480-463A-BF4A-080A253A3741}" type="presParOf" srcId="{FAEE85BC-20DC-405E-A2B1-C31B0BFB9EF9}" destId="{0778DD83-CD95-450D-8825-6FE4CD9CC5B1}" srcOrd="0" destOrd="0" presId="urn:microsoft.com/office/officeart/2005/8/layout/lProcess2"/>
    <dgm:cxn modelId="{0B1789BC-9207-4658-8B43-A4F479110C44}" type="presParOf" srcId="{FAEE85BC-20DC-405E-A2B1-C31B0BFB9EF9}" destId="{9384A367-96A0-45CA-B460-7BF2011BF6D8}" srcOrd="1" destOrd="0" presId="urn:microsoft.com/office/officeart/2005/8/layout/lProcess2"/>
    <dgm:cxn modelId="{99149A9C-2DEB-4E9B-9156-FCB2BF11C3A4}" type="presParOf" srcId="{FAEE85BC-20DC-405E-A2B1-C31B0BFB9EF9}" destId="{54160A08-8671-44FD-9A6F-76E7910E1A73}" srcOrd="2" destOrd="0" presId="urn:microsoft.com/office/officeart/2005/8/layout/lProcess2"/>
    <dgm:cxn modelId="{C2149E2C-7324-4447-B698-5F1A427C6103}" type="presParOf" srcId="{54160A08-8671-44FD-9A6F-76E7910E1A73}" destId="{C427B288-8A40-468F-B75C-508ABFB2778B}" srcOrd="0" destOrd="0" presId="urn:microsoft.com/office/officeart/2005/8/layout/lProcess2"/>
    <dgm:cxn modelId="{6C890A9C-D6E2-4C77-9F52-7CBDFA608179}" type="presParOf" srcId="{C427B288-8A40-468F-B75C-508ABFB2778B}" destId="{F36343C1-0116-47E9-8192-6C5100127E02}" srcOrd="0" destOrd="0" presId="urn:microsoft.com/office/officeart/2005/8/layout/lProcess2"/>
    <dgm:cxn modelId="{26E7ABA3-80EB-4802-9468-E9E7553225D9}" type="presParOf" srcId="{7029D010-2D38-400F-9174-573A052E1C89}" destId="{CDB0719F-4E6A-4BB6-81CF-55AA6E1A8565}" srcOrd="5" destOrd="0" presId="urn:microsoft.com/office/officeart/2005/8/layout/lProcess2"/>
    <dgm:cxn modelId="{B00D15B3-51CD-45C4-968F-DAA23A2684F7}" type="presParOf" srcId="{7029D010-2D38-400F-9174-573A052E1C89}" destId="{BDCE2D77-86A0-4E37-AC94-5C16EA16350E}" srcOrd="6" destOrd="0" presId="urn:microsoft.com/office/officeart/2005/8/layout/lProcess2"/>
    <dgm:cxn modelId="{5A962C64-BFED-4E4A-B202-7676A4F3335B}" type="presParOf" srcId="{BDCE2D77-86A0-4E37-AC94-5C16EA16350E}" destId="{42543E09-9A90-4C5C-86A4-5564D3D511F0}" srcOrd="0" destOrd="0" presId="urn:microsoft.com/office/officeart/2005/8/layout/lProcess2"/>
    <dgm:cxn modelId="{BBCADFD3-6C7D-45C8-B203-5F438D0002E2}" type="presParOf" srcId="{BDCE2D77-86A0-4E37-AC94-5C16EA16350E}" destId="{EFE60EFB-4258-49CF-86C6-0F223E95F581}" srcOrd="1" destOrd="0" presId="urn:microsoft.com/office/officeart/2005/8/layout/lProcess2"/>
    <dgm:cxn modelId="{F1426F06-932F-41AA-984D-605596EA760A}" type="presParOf" srcId="{BDCE2D77-86A0-4E37-AC94-5C16EA16350E}" destId="{B2736672-A54E-460F-8BAA-A57C8CF1537F}" srcOrd="2" destOrd="0" presId="urn:microsoft.com/office/officeart/2005/8/layout/lProcess2"/>
    <dgm:cxn modelId="{D4A44217-3428-4529-8DE7-B2446676D11B}" type="presParOf" srcId="{B2736672-A54E-460F-8BAA-A57C8CF1537F}" destId="{B1F21758-A692-4169-83C8-01BEC0E51D00}" srcOrd="0" destOrd="0" presId="urn:microsoft.com/office/officeart/2005/8/layout/lProcess2"/>
    <dgm:cxn modelId="{7AF4859E-17D3-4280-8AFC-90C076D7E09A}" type="presParOf" srcId="{B1F21758-A692-4169-83C8-01BEC0E51D00}" destId="{ADE10E35-276A-47BB-A799-93D60541098C}"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1D5130-B4FA-481E-A426-F43A48CE2CD4}">
      <dsp:nvSpPr>
        <dsp:cNvPr id="0" name=""/>
        <dsp:cNvSpPr/>
      </dsp:nvSpPr>
      <dsp:spPr>
        <a:xfrm>
          <a:off x="2833" y="0"/>
          <a:ext cx="2780295" cy="5351411"/>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err="1"/>
            <a:t>Kortlægge</a:t>
          </a:r>
          <a:r>
            <a:rPr lang="en-US" sz="3200" kern="1200" dirty="0"/>
            <a:t> </a:t>
          </a:r>
          <a:r>
            <a:rPr lang="en-US" sz="3200" kern="1200" dirty="0" err="1"/>
            <a:t>kompleksitet</a:t>
          </a:r>
          <a:endParaRPr lang="da-DK" sz="3200" kern="1200" dirty="0"/>
        </a:p>
      </dsp:txBody>
      <dsp:txXfrm>
        <a:off x="2833" y="0"/>
        <a:ext cx="2780295" cy="1605423"/>
      </dsp:txXfrm>
    </dsp:sp>
    <dsp:sp modelId="{77A5465A-AF1A-4D69-8D14-6C9F5B83B19F}">
      <dsp:nvSpPr>
        <dsp:cNvPr id="0" name=""/>
        <dsp:cNvSpPr/>
      </dsp:nvSpPr>
      <dsp:spPr>
        <a:xfrm>
          <a:off x="51121" y="1300713"/>
          <a:ext cx="2620818" cy="1979984"/>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err="1"/>
            <a:t>Afdække</a:t>
          </a:r>
          <a:r>
            <a:rPr lang="en-US" sz="2000" kern="1200" dirty="0"/>
            <a:t> </a:t>
          </a:r>
          <a:r>
            <a:rPr lang="en-US" sz="2000" kern="1200" dirty="0" err="1"/>
            <a:t>kontekst</a:t>
          </a:r>
          <a:r>
            <a:rPr lang="en-US" sz="2000" kern="1200" dirty="0"/>
            <a:t> for det </a:t>
          </a:r>
          <a:r>
            <a:rPr lang="en-US" sz="2000" kern="1200" dirty="0" err="1"/>
            <a:t>levede</a:t>
          </a:r>
          <a:r>
            <a:rPr lang="en-US" sz="2000" kern="1200" dirty="0"/>
            <a:t> liv </a:t>
          </a:r>
          <a:r>
            <a:rPr lang="en-US" sz="2000" kern="1200" dirty="0" err="1"/>
            <a:t>og</a:t>
          </a:r>
          <a:r>
            <a:rPr lang="en-US" sz="2000" kern="1200" dirty="0"/>
            <a:t> </a:t>
          </a:r>
          <a:r>
            <a:rPr lang="en-US" sz="2000" kern="1200" dirty="0" err="1"/>
            <a:t>sociale</a:t>
          </a:r>
          <a:r>
            <a:rPr lang="en-US" sz="2000" kern="1200" dirty="0"/>
            <a:t> </a:t>
          </a:r>
          <a:r>
            <a:rPr lang="en-US" sz="2000" kern="1200" dirty="0" err="1"/>
            <a:t>strukturer</a:t>
          </a:r>
          <a:r>
            <a:rPr lang="en-US" sz="2000" kern="1200" dirty="0"/>
            <a:t> </a:t>
          </a:r>
          <a:r>
            <a:rPr lang="en-US" sz="2000" kern="1200" dirty="0" err="1"/>
            <a:t>i</a:t>
          </a:r>
          <a:r>
            <a:rPr lang="en-US" sz="2000" kern="1200" dirty="0"/>
            <a:t> den </a:t>
          </a:r>
          <a:r>
            <a:rPr lang="en-US" sz="2000" kern="1200" dirty="0" err="1"/>
            <a:t>gruppe</a:t>
          </a:r>
          <a:r>
            <a:rPr lang="en-US" sz="2000" kern="1200" dirty="0"/>
            <a:t> der </a:t>
          </a:r>
          <a:r>
            <a:rPr lang="en-US" sz="2000" kern="1200" dirty="0" err="1"/>
            <a:t>interveneres</a:t>
          </a:r>
          <a:r>
            <a:rPr lang="en-US" sz="2000" kern="1200" dirty="0"/>
            <a:t> </a:t>
          </a:r>
          <a:r>
            <a:rPr lang="en-US" sz="2000" kern="1200" dirty="0" err="1"/>
            <a:t>på</a:t>
          </a:r>
          <a:endParaRPr lang="da-DK" sz="2000" kern="1200" dirty="0"/>
        </a:p>
      </dsp:txBody>
      <dsp:txXfrm>
        <a:off x="109113" y="1358705"/>
        <a:ext cx="2504834" cy="1864000"/>
      </dsp:txXfrm>
    </dsp:sp>
    <dsp:sp modelId="{65762574-5B69-4A9F-94FE-BBF1EF5BB7F8}">
      <dsp:nvSpPr>
        <dsp:cNvPr id="0" name=""/>
        <dsp:cNvSpPr/>
      </dsp:nvSpPr>
      <dsp:spPr>
        <a:xfrm>
          <a:off x="2991651" y="0"/>
          <a:ext cx="2780295" cy="5351411"/>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err="1"/>
            <a:t>Forbedre</a:t>
          </a:r>
          <a:r>
            <a:rPr lang="en-US" sz="3200" kern="1200" dirty="0"/>
            <a:t> </a:t>
          </a:r>
          <a:r>
            <a:rPr lang="en-US" sz="3200" kern="1200" dirty="0" err="1"/>
            <a:t>interventioner</a:t>
          </a:r>
          <a:endParaRPr lang="da-DK" sz="3200" kern="1200" dirty="0"/>
        </a:p>
      </dsp:txBody>
      <dsp:txXfrm>
        <a:off x="2991651" y="0"/>
        <a:ext cx="2780295" cy="1605423"/>
      </dsp:txXfrm>
    </dsp:sp>
    <dsp:sp modelId="{B4F82B51-1258-434B-8461-8B66033D2089}">
      <dsp:nvSpPr>
        <dsp:cNvPr id="0" name=""/>
        <dsp:cNvSpPr/>
      </dsp:nvSpPr>
      <dsp:spPr>
        <a:xfrm>
          <a:off x="3071390" y="1305270"/>
          <a:ext cx="2620818" cy="1979984"/>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da-DK" sz="2000" b="0" i="0" kern="1200" dirty="0"/>
            <a:t>Forstå de ressourcer, og udfordringer sociale grupper oplever, fx for at fremme </a:t>
          </a:r>
          <a:r>
            <a:rPr lang="en-US" sz="2000" kern="1200" dirty="0"/>
            <a:t>compliance </a:t>
          </a:r>
          <a:endParaRPr lang="da-DK" sz="2000" kern="1200" dirty="0"/>
        </a:p>
      </dsp:txBody>
      <dsp:txXfrm>
        <a:off x="3129382" y="1363262"/>
        <a:ext cx="2504834" cy="1864000"/>
      </dsp:txXfrm>
    </dsp:sp>
    <dsp:sp modelId="{0778DD83-CD95-450D-8825-6FE4CD9CC5B1}">
      <dsp:nvSpPr>
        <dsp:cNvPr id="0" name=""/>
        <dsp:cNvSpPr/>
      </dsp:nvSpPr>
      <dsp:spPr>
        <a:xfrm>
          <a:off x="5980469" y="0"/>
          <a:ext cx="2780295" cy="5351411"/>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err="1"/>
            <a:t>Evaluere</a:t>
          </a:r>
          <a:r>
            <a:rPr lang="en-US" sz="3200" kern="1200" dirty="0"/>
            <a:t> </a:t>
          </a:r>
          <a:r>
            <a:rPr lang="en-US" sz="3200" kern="1200" dirty="0" err="1"/>
            <a:t>projekter</a:t>
          </a:r>
          <a:endParaRPr lang="da-DK" sz="3200" kern="1200" dirty="0"/>
        </a:p>
      </dsp:txBody>
      <dsp:txXfrm>
        <a:off x="5980469" y="0"/>
        <a:ext cx="2780295" cy="1605423"/>
      </dsp:txXfrm>
    </dsp:sp>
    <dsp:sp modelId="{F36343C1-0116-47E9-8192-6C5100127E02}">
      <dsp:nvSpPr>
        <dsp:cNvPr id="0" name=""/>
        <dsp:cNvSpPr/>
      </dsp:nvSpPr>
      <dsp:spPr>
        <a:xfrm>
          <a:off x="6068727" y="1328123"/>
          <a:ext cx="2620818" cy="1979984"/>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endParaRPr lang="en-GB" sz="2000" kern="1200" dirty="0"/>
        </a:p>
        <a:p>
          <a:pPr marL="0" lvl="0" indent="0" algn="ctr" defTabSz="889000">
            <a:lnSpc>
              <a:spcPct val="90000"/>
            </a:lnSpc>
            <a:spcBef>
              <a:spcPct val="0"/>
            </a:spcBef>
            <a:spcAft>
              <a:spcPct val="35000"/>
            </a:spcAft>
            <a:buNone/>
          </a:pPr>
          <a:r>
            <a:rPr lang="en-GB" sz="2000" kern="1200" dirty="0" err="1"/>
            <a:t>Evaluere</a:t>
          </a:r>
          <a:r>
            <a:rPr lang="en-GB" sz="2000" kern="1200" dirty="0"/>
            <a:t> processer </a:t>
          </a:r>
          <a:r>
            <a:rPr lang="en-GB" sz="2000" kern="1200" dirty="0" err="1"/>
            <a:t>og</a:t>
          </a:r>
          <a:r>
            <a:rPr lang="en-GB" sz="2000" kern="1200" dirty="0"/>
            <a:t> </a:t>
          </a:r>
          <a:r>
            <a:rPr lang="en-GB" sz="2000" kern="1200" dirty="0" err="1"/>
            <a:t>resultater</a:t>
          </a:r>
          <a:r>
            <a:rPr lang="en-GB" sz="2000" kern="1200" dirty="0"/>
            <a:t>, </a:t>
          </a:r>
          <a:r>
            <a:rPr lang="en-GB" sz="2000" kern="1200" dirty="0" err="1"/>
            <a:t>fx</a:t>
          </a:r>
          <a:r>
            <a:rPr lang="en-GB" sz="2000" kern="1200" dirty="0"/>
            <a:t> </a:t>
          </a:r>
          <a:r>
            <a:rPr lang="en-GB" sz="2000" kern="1200" dirty="0" err="1"/>
            <a:t>fra</a:t>
          </a:r>
          <a:r>
            <a:rPr lang="en-GB" sz="2000" kern="1200" dirty="0"/>
            <a:t> </a:t>
          </a:r>
          <a:r>
            <a:rPr lang="en-GB" sz="2000" kern="1200" dirty="0" err="1"/>
            <a:t>bruger</a:t>
          </a:r>
          <a:r>
            <a:rPr lang="en-GB" sz="2000" kern="1200" dirty="0"/>
            <a:t> </a:t>
          </a:r>
          <a:r>
            <a:rPr lang="en-GB" sz="2000" kern="1200" dirty="0" err="1"/>
            <a:t>eller</a:t>
          </a:r>
          <a:r>
            <a:rPr lang="en-GB" sz="2000" kern="1200" dirty="0"/>
            <a:t> </a:t>
          </a:r>
          <a:r>
            <a:rPr lang="en-GB" sz="2000" kern="1200" dirty="0" err="1"/>
            <a:t>praktiker</a:t>
          </a:r>
          <a:r>
            <a:rPr lang="en-GB" sz="2000" kern="1200" dirty="0"/>
            <a:t> </a:t>
          </a:r>
          <a:r>
            <a:rPr lang="en-GB" sz="2000" kern="1200" dirty="0" err="1"/>
            <a:t>perspektiv</a:t>
          </a:r>
          <a:endParaRPr lang="en-US" sz="2000" kern="1200" dirty="0"/>
        </a:p>
        <a:p>
          <a:pPr marL="0" lvl="0" indent="0" algn="ctr" defTabSz="889000">
            <a:lnSpc>
              <a:spcPct val="90000"/>
            </a:lnSpc>
            <a:spcBef>
              <a:spcPct val="0"/>
            </a:spcBef>
            <a:spcAft>
              <a:spcPct val="35000"/>
            </a:spcAft>
            <a:buNone/>
          </a:pPr>
          <a:endParaRPr lang="da-DK" sz="2000" kern="1200" dirty="0"/>
        </a:p>
      </dsp:txBody>
      <dsp:txXfrm>
        <a:off x="6126719" y="1386115"/>
        <a:ext cx="2504834" cy="1864000"/>
      </dsp:txXfrm>
    </dsp:sp>
    <dsp:sp modelId="{42543E09-9A90-4C5C-86A4-5564D3D511F0}">
      <dsp:nvSpPr>
        <dsp:cNvPr id="0" name=""/>
        <dsp:cNvSpPr/>
      </dsp:nvSpPr>
      <dsp:spPr>
        <a:xfrm>
          <a:off x="8969287" y="0"/>
          <a:ext cx="2780295" cy="5351411"/>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err="1"/>
            <a:t>Tværfaglige</a:t>
          </a:r>
          <a:r>
            <a:rPr lang="en-US" sz="3200" kern="1200" dirty="0"/>
            <a:t>  </a:t>
          </a:r>
          <a:r>
            <a:rPr lang="en-US" sz="3200" kern="1200" dirty="0" err="1"/>
            <a:t>samarbejder</a:t>
          </a:r>
          <a:endParaRPr lang="da-DK" sz="3200" kern="1200" dirty="0"/>
        </a:p>
      </dsp:txBody>
      <dsp:txXfrm>
        <a:off x="8969287" y="0"/>
        <a:ext cx="2780295" cy="1605423"/>
      </dsp:txXfrm>
    </dsp:sp>
    <dsp:sp modelId="{ADE10E35-276A-47BB-A799-93D60541098C}">
      <dsp:nvSpPr>
        <dsp:cNvPr id="0" name=""/>
        <dsp:cNvSpPr/>
      </dsp:nvSpPr>
      <dsp:spPr>
        <a:xfrm>
          <a:off x="9037594" y="1316714"/>
          <a:ext cx="2620818" cy="1979984"/>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err="1"/>
            <a:t>Fremme</a:t>
          </a:r>
          <a:r>
            <a:rPr lang="en-US" sz="2000" kern="1200" dirty="0"/>
            <a:t> innovative, </a:t>
          </a:r>
          <a:r>
            <a:rPr lang="en-US" sz="2000" kern="1200" dirty="0" err="1"/>
            <a:t>helhedsorienterede</a:t>
          </a:r>
          <a:r>
            <a:rPr lang="en-US" sz="2000" kern="1200" dirty="0"/>
            <a:t> </a:t>
          </a:r>
          <a:r>
            <a:rPr lang="en-US" sz="2000" kern="1200" dirty="0" err="1"/>
            <a:t>projektdesigns</a:t>
          </a:r>
          <a:r>
            <a:rPr lang="en-US" sz="2000" kern="1200" dirty="0"/>
            <a:t> </a:t>
          </a:r>
          <a:r>
            <a:rPr lang="en-US" sz="2000" kern="1200" dirty="0" err="1"/>
            <a:t>og</a:t>
          </a:r>
          <a:r>
            <a:rPr lang="en-US" sz="2000" kern="1200" dirty="0"/>
            <a:t> </a:t>
          </a:r>
          <a:r>
            <a:rPr lang="en-US" sz="2000" kern="1200" dirty="0" err="1"/>
            <a:t>resultater</a:t>
          </a:r>
          <a:endParaRPr lang="da-DK" sz="2000" kern="1200" dirty="0"/>
        </a:p>
      </dsp:txBody>
      <dsp:txXfrm>
        <a:off x="9095586" y="1374706"/>
        <a:ext cx="2504834" cy="1864000"/>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C14616-E806-4665-9436-A150A4A2968F}" type="datetimeFigureOut">
              <a:rPr lang="da-DK" smtClean="0"/>
              <a:t>28-08-2025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64EB87-CF8C-460E-9B2B-3168729ADDD3}" type="slidenum">
              <a:rPr lang="da-DK" smtClean="0"/>
              <a:t>‹nr.›</a:t>
            </a:fld>
            <a:endParaRPr lang="da-DK"/>
          </a:p>
        </p:txBody>
      </p:sp>
    </p:spTree>
    <p:extLst>
      <p:ext uri="{BB962C8B-B14F-4D97-AF65-F5344CB8AC3E}">
        <p14:creationId xmlns:p14="http://schemas.microsoft.com/office/powerpoint/2010/main" val="1766365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solidFill>
                  <a:schemeClr val="bg1"/>
                </a:solidFill>
                <a:effectLst/>
                <a:latin typeface="Poppins" pitchFamily="2" charset="77"/>
              </a:rPr>
              <a:t>Bent byder velkommen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solidFill>
                  <a:schemeClr val="bg1"/>
                </a:solidFill>
                <a:effectLst/>
                <a:latin typeface="Poppins" pitchFamily="2" charset="77"/>
              </a:rPr>
              <a:t>Formålet med dagen</a:t>
            </a:r>
            <a:endParaRPr lang="da-DK" sz="1800" dirty="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solidFill>
                  <a:schemeClr val="bg1"/>
                </a:solidFill>
                <a:effectLst/>
                <a:latin typeface="Poppins" pitchFamily="2" charset="77"/>
              </a:rPr>
              <a:t>Præsentation bordet rundt</a:t>
            </a:r>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DB449-8165-42FF-AF53-F02750371320}"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30848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F0EB75-9127-41BA-8DC1-C7D6F7B420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303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A68B4-9688-B8A1-F879-1BB8B5B47B6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425206AA-D381-34F9-8435-68F0C0E3FF87}"/>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9C3FC2E-FCB9-B634-A886-A967B209DF8D}"/>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solidFill>
                  <a:schemeClr val="bg1"/>
                </a:solidFill>
                <a:effectLst/>
                <a:latin typeface="Poppins" pitchFamily="2" charset="77"/>
              </a:rPr>
              <a:t>Bent byder velkommen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solidFill>
                  <a:schemeClr val="bg1"/>
                </a:solidFill>
                <a:effectLst/>
                <a:latin typeface="Poppins" pitchFamily="2" charset="77"/>
              </a:rPr>
              <a:t>Formålet med dagen</a:t>
            </a:r>
            <a:endParaRPr lang="da-DK" sz="1800" dirty="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solidFill>
                  <a:schemeClr val="bg1"/>
                </a:solidFill>
                <a:effectLst/>
                <a:latin typeface="Poppins" pitchFamily="2" charset="77"/>
              </a:rPr>
              <a:t>Præsentation bordet rundt</a:t>
            </a:r>
          </a:p>
          <a:p>
            <a:endParaRPr lang="da-DK" dirty="0"/>
          </a:p>
        </p:txBody>
      </p:sp>
      <p:sp>
        <p:nvSpPr>
          <p:cNvPr id="4" name="Pladsholder til slidenummer 3">
            <a:extLst>
              <a:ext uri="{FF2B5EF4-FFF2-40B4-BE49-F238E27FC236}">
                <a16:creationId xmlns:a16="http://schemas.microsoft.com/office/drawing/2014/main" id="{9151DBC1-8898-76A8-3E22-CEC62BC8CA0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DB449-8165-42FF-AF53-F02750371320}"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08480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5064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436F85-577F-4A92-A47F-D540A2BCC821}" type="slidenum">
              <a:rPr lang="en-GB" smtClean="0"/>
              <a:t>13</a:t>
            </a:fld>
            <a:endParaRPr lang="en-GB" dirty="0"/>
          </a:p>
        </p:txBody>
      </p:sp>
    </p:spTree>
    <p:extLst>
      <p:ext uri="{BB962C8B-B14F-4D97-AF65-F5344CB8AC3E}">
        <p14:creationId xmlns:p14="http://schemas.microsoft.com/office/powerpoint/2010/main" val="3140594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 Ø</a:t>
            </a:r>
            <a:r>
              <a:rPr lang="da-DK" sz="1200" b="0" i="0" kern="1200" dirty="0" err="1">
                <a:solidFill>
                  <a:schemeClr val="tx1"/>
                </a:solidFill>
                <a:effectLst/>
                <a:latin typeface="+mn-lt"/>
                <a:ea typeface="+mn-ea"/>
                <a:cs typeface="+mn-cs"/>
              </a:rPr>
              <a:t>konomisk</a:t>
            </a:r>
            <a:r>
              <a:rPr lang="da-DK" sz="1200" b="0" i="0" kern="1200" dirty="0">
                <a:solidFill>
                  <a:schemeClr val="tx1"/>
                </a:solidFill>
                <a:effectLst/>
                <a:latin typeface="+mn-lt"/>
                <a:ea typeface="+mn-ea"/>
                <a:cs typeface="+mn-cs"/>
              </a:rPr>
              <a:t> status, uddannelse, sociallovgivning og politik, fx boligpolitik eller sundhedssystemets indretning</a:t>
            </a:r>
            <a:br>
              <a:rPr lang="da-DK" sz="1200" b="0" i="0" kern="1200" dirty="0">
                <a:solidFill>
                  <a:schemeClr val="tx1"/>
                </a:solidFill>
                <a:effectLst/>
                <a:latin typeface="+mn-lt"/>
                <a:ea typeface="+mn-ea"/>
                <a:cs typeface="+mn-cs"/>
              </a:rPr>
            </a:br>
            <a:r>
              <a:rPr lang="da-DK" sz="1200" b="0" i="0" kern="1200" dirty="0">
                <a:solidFill>
                  <a:schemeClr val="tx1"/>
                </a:solidFill>
                <a:effectLst/>
                <a:latin typeface="+mn-lt"/>
                <a:ea typeface="+mn-ea"/>
                <a:cs typeface="+mn-cs"/>
              </a:rPr>
              <a:t>samt hvordan den enkelte oplever og fortolker sin situation, </a:t>
            </a:r>
            <a:r>
              <a:rPr lang="da-DK" sz="1200" b="0" i="0" kern="1200" dirty="0" err="1">
                <a:solidFill>
                  <a:schemeClr val="tx1"/>
                </a:solidFill>
                <a:effectLst/>
                <a:latin typeface="+mn-lt"/>
                <a:ea typeface="+mn-ea"/>
                <a:cs typeface="+mn-cs"/>
              </a:rPr>
              <a:t>dvs</a:t>
            </a:r>
            <a:r>
              <a:rPr lang="da-DK" sz="1200" b="0" i="0" kern="1200" dirty="0">
                <a:solidFill>
                  <a:schemeClr val="tx1"/>
                </a:solidFill>
                <a:effectLst/>
                <a:latin typeface="+mn-lt"/>
                <a:ea typeface="+mn-ea"/>
                <a:cs typeface="+mn-cs"/>
              </a:rPr>
              <a:t> fx vaner, men også stigma, skam og selvforståelse, eller tillid til systemet eller socialt netværk</a:t>
            </a:r>
          </a:p>
          <a:p>
            <a:r>
              <a:rPr lang="da-DK" sz="1200" b="0" i="0" kern="1200" dirty="0">
                <a:solidFill>
                  <a:schemeClr val="tx1"/>
                </a:solidFill>
                <a:effectLst/>
                <a:latin typeface="+mn-lt"/>
                <a:ea typeface="+mn-ea"/>
                <a:cs typeface="+mn-cs"/>
              </a:rPr>
              <a:t>3: lavet nogle ret fine livsverden-studier, som afdækker sammenhænge mellem fx uddannelsesniveau og forståelser af ‘det gode liv’, er det at træne til et maraton, at vinterbade, drikke øl med vennerne i kolonihaven, eller være sammen med sine børn</a:t>
            </a:r>
            <a:br>
              <a:rPr lang="da-DK" sz="1200" b="0" i="0" kern="1200" dirty="0">
                <a:solidFill>
                  <a:schemeClr val="tx1"/>
                </a:solidFill>
                <a:effectLst/>
                <a:latin typeface="+mn-lt"/>
                <a:ea typeface="+mn-ea"/>
                <a:cs typeface="+mn-cs"/>
              </a:rPr>
            </a:br>
            <a:r>
              <a:rPr lang="da-DK" sz="1200" b="0" i="0" kern="1200" dirty="0">
                <a:solidFill>
                  <a:schemeClr val="tx1"/>
                </a:solidFill>
                <a:effectLst/>
                <a:latin typeface="+mn-lt"/>
                <a:ea typeface="+mn-ea"/>
                <a:cs typeface="+mn-cs"/>
              </a:rPr>
              <a:t>Det er antropologers fokus, at afdække fx disse enighedsrum og erfaringsfællesskaber, ved at være sammen med folk i lang nok tid til at forstå deres livsverden, </a:t>
            </a:r>
            <a:r>
              <a:rPr lang="da-DK" sz="1200" b="0" i="0" kern="1200" dirty="0" err="1">
                <a:solidFill>
                  <a:schemeClr val="tx1"/>
                </a:solidFill>
                <a:effectLst/>
                <a:latin typeface="+mn-lt"/>
                <a:ea typeface="+mn-ea"/>
                <a:cs typeface="+mn-cs"/>
              </a:rPr>
              <a:t>dvs</a:t>
            </a:r>
            <a:r>
              <a:rPr lang="da-DK" sz="1200" b="0" i="0" kern="1200" dirty="0">
                <a:solidFill>
                  <a:schemeClr val="tx1"/>
                </a:solidFill>
                <a:effectLst/>
                <a:latin typeface="+mn-lt"/>
                <a:ea typeface="+mn-ea"/>
                <a:cs typeface="+mn-cs"/>
              </a:rPr>
              <a:t> deltage, observere og lave interviews, gruppesamtaler osv., så fx tage ud og bo i kolonihaven</a:t>
            </a:r>
            <a:endParaRPr lang="en-GB"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14</a:t>
            </a:fld>
            <a:endParaRPr lang="da-DK" dirty="0"/>
          </a:p>
        </p:txBody>
      </p:sp>
    </p:spTree>
    <p:extLst>
      <p:ext uri="{BB962C8B-B14F-4D97-AF65-F5344CB8AC3E}">
        <p14:creationId xmlns:p14="http://schemas.microsoft.com/office/powerpoint/2010/main" val="1270461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BA623-9C55-B275-F743-F1CD4695A3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E47816-D59D-E51E-0C9F-91F5BB3570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71D94D-D58B-D5E8-8E13-67703FF1F025}"/>
              </a:ext>
            </a:extLst>
          </p:cNvPr>
          <p:cNvSpPr>
            <a:spLocks noGrp="1"/>
          </p:cNvSpPr>
          <p:nvPr>
            <p:ph type="body" idx="1"/>
          </p:nvPr>
        </p:nvSpPr>
        <p:spPr/>
        <p:txBody>
          <a:bodyPr/>
          <a:lstStyle/>
          <a:p>
            <a:r>
              <a:rPr lang="en-GB" dirty="0"/>
              <a:t>Der er mange </a:t>
            </a:r>
            <a:r>
              <a:rPr lang="en-GB" dirty="0" err="1"/>
              <a:t>forsøg</a:t>
            </a:r>
            <a:r>
              <a:rPr lang="en-GB" dirty="0"/>
              <a:t> </a:t>
            </a:r>
            <a:r>
              <a:rPr lang="en-GB" dirty="0" err="1"/>
              <a:t>på</a:t>
            </a:r>
            <a:r>
              <a:rPr lang="en-GB" dirty="0"/>
              <a:t> at </a:t>
            </a:r>
            <a:r>
              <a:rPr lang="en-GB" dirty="0" err="1"/>
              <a:t>indfange</a:t>
            </a:r>
            <a:r>
              <a:rPr lang="en-GB" dirty="0"/>
              <a:t> den social </a:t>
            </a:r>
            <a:r>
              <a:rPr lang="en-GB" dirty="0" err="1"/>
              <a:t>kompleksitet</a:t>
            </a:r>
            <a:r>
              <a:rPr lang="en-GB" dirty="0"/>
              <a:t>, </a:t>
            </a:r>
            <a:r>
              <a:rPr lang="en-GB" dirty="0" err="1"/>
              <a:t>netop</a:t>
            </a:r>
            <a:r>
              <a:rPr lang="en-GB" dirty="0"/>
              <a:t> at </a:t>
            </a:r>
            <a:r>
              <a:rPr lang="en-GB" dirty="0" err="1"/>
              <a:t>få</a:t>
            </a:r>
            <a:r>
              <a:rPr lang="en-GB" dirty="0"/>
              <a:t> alle de </a:t>
            </a:r>
            <a:r>
              <a:rPr lang="en-GB" dirty="0" err="1"/>
              <a:t>aspekter</a:t>
            </a:r>
            <a:r>
              <a:rPr lang="en-GB" dirty="0"/>
              <a:t> med, der </a:t>
            </a:r>
            <a:r>
              <a:rPr lang="en-GB" dirty="0" err="1"/>
              <a:t>har</a:t>
            </a:r>
            <a:r>
              <a:rPr lang="en-GB" dirty="0"/>
              <a:t> </a:t>
            </a:r>
            <a:r>
              <a:rPr lang="en-GB" dirty="0" err="1"/>
              <a:t>betydning</a:t>
            </a:r>
            <a:r>
              <a:rPr lang="en-GB" dirty="0"/>
              <a:t>, her </a:t>
            </a:r>
            <a:r>
              <a:rPr lang="en-GB" dirty="0" err="1"/>
              <a:t>fx</a:t>
            </a:r>
            <a:r>
              <a:rPr lang="en-GB" dirty="0"/>
              <a:t> </a:t>
            </a:r>
            <a:r>
              <a:rPr lang="en-GB" dirty="0" err="1"/>
              <a:t>familien</a:t>
            </a:r>
            <a:r>
              <a:rPr lang="en-GB" dirty="0"/>
              <a:t>, </a:t>
            </a:r>
            <a:r>
              <a:rPr lang="en-GB" dirty="0" err="1"/>
              <a:t>skolen</a:t>
            </a:r>
            <a:r>
              <a:rPr lang="en-GB" dirty="0"/>
              <a:t>, </a:t>
            </a:r>
            <a:r>
              <a:rPr lang="en-GB" dirty="0" err="1"/>
              <a:t>genetikken</a:t>
            </a:r>
            <a:r>
              <a:rPr lang="en-GB" dirty="0"/>
              <a:t>, </a:t>
            </a:r>
            <a:r>
              <a:rPr lang="en-GB" dirty="0" err="1"/>
              <a:t>fritidslivet</a:t>
            </a:r>
            <a:r>
              <a:rPr lang="en-GB" dirty="0"/>
              <a:t> </a:t>
            </a:r>
            <a:r>
              <a:rPr lang="en-GB" dirty="0" err="1"/>
              <a:t>osv</a:t>
            </a:r>
            <a:r>
              <a:rPr lang="en-GB" dirty="0"/>
              <a:t>. Denne </a:t>
            </a:r>
            <a:r>
              <a:rPr lang="en-GB" dirty="0" err="1"/>
              <a:t>tilgang</a:t>
            </a:r>
            <a:r>
              <a:rPr lang="en-GB" dirty="0"/>
              <a:t> er </a:t>
            </a:r>
            <a:r>
              <a:rPr lang="en-GB" dirty="0" err="1"/>
              <a:t>ofte</a:t>
            </a:r>
            <a:r>
              <a:rPr lang="en-GB" dirty="0"/>
              <a:t> </a:t>
            </a:r>
            <a:r>
              <a:rPr lang="en-GB" dirty="0" err="1"/>
              <a:t>grundlaget</a:t>
            </a:r>
            <a:r>
              <a:rPr lang="en-GB" dirty="0"/>
              <a:t> for </a:t>
            </a:r>
            <a:r>
              <a:rPr lang="en-GB" dirty="0" err="1"/>
              <a:t>interventioner</a:t>
            </a:r>
            <a:r>
              <a:rPr lang="en-GB" dirty="0"/>
              <a:t> </a:t>
            </a:r>
            <a:r>
              <a:rPr lang="en-GB" dirty="0" err="1"/>
              <a:t>og</a:t>
            </a:r>
            <a:r>
              <a:rPr lang="en-GB" dirty="0"/>
              <a:t> </a:t>
            </a:r>
            <a:r>
              <a:rPr lang="en-GB" dirty="0" err="1"/>
              <a:t>projekter</a:t>
            </a:r>
            <a:r>
              <a:rPr lang="en-GB" dirty="0"/>
              <a:t>, </a:t>
            </a:r>
            <a:r>
              <a:rPr lang="en-GB" dirty="0" err="1"/>
              <a:t>fx</a:t>
            </a:r>
            <a:r>
              <a:rPr lang="en-GB" dirty="0"/>
              <a:t> for at </a:t>
            </a:r>
            <a:r>
              <a:rPr lang="en-GB" dirty="0" err="1"/>
              <a:t>styrke</a:t>
            </a:r>
            <a:r>
              <a:rPr lang="en-GB" dirty="0"/>
              <a:t> </a:t>
            </a:r>
            <a:r>
              <a:rPr lang="en-GB" dirty="0" err="1"/>
              <a:t>sundhed</a:t>
            </a:r>
            <a:r>
              <a:rPr lang="en-GB" dirty="0"/>
              <a:t>. </a:t>
            </a:r>
          </a:p>
          <a:p>
            <a:r>
              <a:rPr lang="en-GB" dirty="0" err="1"/>
              <a:t>Hvis</a:t>
            </a:r>
            <a:r>
              <a:rPr lang="en-GB" dirty="0"/>
              <a:t> vi nu ser </a:t>
            </a:r>
            <a:r>
              <a:rPr lang="en-GB" dirty="0" err="1"/>
              <a:t>på</a:t>
            </a:r>
            <a:r>
              <a:rPr lang="en-GB" dirty="0"/>
              <a:t> det med et mere </a:t>
            </a:r>
            <a:r>
              <a:rPr lang="en-GB" dirty="0" err="1"/>
              <a:t>etnografisk</a:t>
            </a:r>
            <a:r>
              <a:rPr lang="en-GB" dirty="0"/>
              <a:t> </a:t>
            </a:r>
            <a:r>
              <a:rPr lang="en-GB" dirty="0" err="1"/>
              <a:t>blik</a:t>
            </a:r>
            <a:endParaRPr lang="en-GB" dirty="0"/>
          </a:p>
        </p:txBody>
      </p:sp>
      <p:sp>
        <p:nvSpPr>
          <p:cNvPr id="4" name="Slide Number Placeholder 3">
            <a:extLst>
              <a:ext uri="{FF2B5EF4-FFF2-40B4-BE49-F238E27FC236}">
                <a16:creationId xmlns:a16="http://schemas.microsoft.com/office/drawing/2014/main" id="{DBEFBF10-1B66-6B64-44F1-EFA1B16260D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srgbClr val="000000"/>
              </a:solidFill>
              <a:effectLst/>
              <a:uLnTx/>
              <a:uFillTx/>
              <a:latin typeface="Microsoft New Tai Lue"/>
              <a:ea typeface="+mn-ea"/>
              <a:cs typeface="+mn-cs"/>
            </a:endParaRPr>
          </a:p>
        </p:txBody>
      </p:sp>
    </p:spTree>
    <p:extLst>
      <p:ext uri="{BB962C8B-B14F-4D97-AF65-F5344CB8AC3E}">
        <p14:creationId xmlns:p14="http://schemas.microsoft.com/office/powerpoint/2010/main" val="1147012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5F396-DE88-AF00-7438-D1BE169819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0D779A-805F-AC9E-B3B3-C3BA003DD5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99D305-65FD-C7EA-A7A2-A0852F19F37E}"/>
              </a:ext>
            </a:extLst>
          </p:cNvPr>
          <p:cNvSpPr>
            <a:spLocks noGrp="1"/>
          </p:cNvSpPr>
          <p:nvPr>
            <p:ph type="body" idx="1"/>
          </p:nvPr>
        </p:nvSpPr>
        <p:spPr/>
        <p:txBody>
          <a:bodyPr/>
          <a:lstStyle/>
          <a:p>
            <a:r>
              <a:rPr lang="da-DK" altLang="da-DK" dirty="0"/>
              <a:t>Der er flere ting der lige skal gå op, at børnene kan lide det, at det ikke koster en formue, og at det er nogenlunde hurtigt og nemt at lave. Hvis økonomien er stram, får det ofte enormt stor betydning for madindkøb</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alt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altLang="da-DK" dirty="0"/>
              <a:t>2: Et andet eksempel, noget jeg er stødt på ved at lytte til folk: Instrumentalisering. </a:t>
            </a:r>
            <a:r>
              <a:rPr lang="da-DK" altLang="da-DK" dirty="0" err="1"/>
              <a:t>Dvs</a:t>
            </a:r>
            <a:r>
              <a:rPr lang="da-DK" altLang="da-DK" dirty="0"/>
              <a:t> et </a:t>
            </a:r>
            <a:r>
              <a:rPr lang="da-DK" altLang="en-US" dirty="0"/>
              <a:t>instrumentelt forhold til sin mad, hvor spisning er et redskab som kan bruges til at styre ens vægt. Man spiser altså ikke ud fra om man er sulten eller mæt, fx altid på samme tidspunkt, de har dårlige erfaringer med at skulle ‘lytte til deres krop’ – den ‘snyder dem’ og de kan ikke mærke forskel på fysiologisk sult og psykologisk sult.. </a:t>
            </a:r>
            <a:r>
              <a:rPr lang="da-DK" altLang="en-US" dirty="0" err="1"/>
              <a:t>Dvs</a:t>
            </a:r>
            <a:r>
              <a:rPr lang="da-DK" altLang="en-US" dirty="0"/>
              <a:t> de har et meget systematiseret spisemønster, som dog er individuelt tilpasset.</a:t>
            </a:r>
            <a:endParaRPr lang="da-DK" altLang="da-DK" dirty="0"/>
          </a:p>
        </p:txBody>
      </p:sp>
      <p:sp>
        <p:nvSpPr>
          <p:cNvPr id="4" name="Slide Number Placeholder 3">
            <a:extLst>
              <a:ext uri="{FF2B5EF4-FFF2-40B4-BE49-F238E27FC236}">
                <a16:creationId xmlns:a16="http://schemas.microsoft.com/office/drawing/2014/main" id="{31CDB692-436A-A55C-2D75-AD7DDD4948E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srgbClr val="000000"/>
              </a:solidFill>
              <a:effectLst/>
              <a:uLnTx/>
              <a:uFillTx/>
              <a:latin typeface="Microsoft New Tai Lue"/>
              <a:ea typeface="+mn-ea"/>
              <a:cs typeface="+mn-cs"/>
            </a:endParaRPr>
          </a:p>
        </p:txBody>
      </p:sp>
    </p:spTree>
    <p:extLst>
      <p:ext uri="{BB962C8B-B14F-4D97-AF65-F5344CB8AC3E}">
        <p14:creationId xmlns:p14="http://schemas.microsoft.com/office/powerpoint/2010/main" val="3586394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C55E7-A451-1A1D-D13A-CDE6633295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0BBDB8-0743-05AE-4DF0-119E8A678B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41DB23-C960-9C26-038E-CDA11CA95B2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Målet</a:t>
            </a:r>
            <a:r>
              <a:rPr lang="en-GB" dirty="0"/>
              <a:t> er at </a:t>
            </a:r>
            <a:r>
              <a:rPr lang="en-GB" dirty="0" err="1"/>
              <a:t>modellen</a:t>
            </a:r>
            <a:r>
              <a:rPr lang="en-GB" dirty="0"/>
              <a:t> </a:t>
            </a:r>
            <a:r>
              <a:rPr lang="en-GB" dirty="0" err="1"/>
              <a:t>skal</a:t>
            </a:r>
            <a:r>
              <a:rPr lang="en-GB" dirty="0"/>
              <a:t> </a:t>
            </a:r>
            <a:r>
              <a:rPr lang="en-GB" dirty="0" err="1"/>
              <a:t>indfange</a:t>
            </a:r>
            <a:r>
              <a:rPr lang="en-GB" dirty="0"/>
              <a:t> </a:t>
            </a:r>
            <a:r>
              <a:rPr lang="en-GB" dirty="0" err="1"/>
              <a:t>kompleksitetsn</a:t>
            </a:r>
            <a:r>
              <a:rPr lang="en-GB" dirty="0"/>
              <a:t>, men </a:t>
            </a:r>
            <a:r>
              <a:rPr lang="en-GB" dirty="0" err="1"/>
              <a:t>hvis</a:t>
            </a:r>
            <a:r>
              <a:rPr lang="en-GB" dirty="0"/>
              <a:t> nu man </a:t>
            </a:r>
            <a:r>
              <a:rPr lang="en-GB" dirty="0" err="1"/>
              <a:t>spiser</a:t>
            </a:r>
            <a:r>
              <a:rPr lang="en-GB" dirty="0"/>
              <a:t> sine </a:t>
            </a:r>
            <a:r>
              <a:rPr lang="en-GB" dirty="0" err="1"/>
              <a:t>måltider</a:t>
            </a:r>
            <a:r>
              <a:rPr lang="en-GB" dirty="0"/>
              <a:t> </a:t>
            </a:r>
            <a:r>
              <a:rPr lang="en-GB" dirty="0" err="1"/>
              <a:t>nede</a:t>
            </a:r>
            <a:r>
              <a:rPr lang="en-GB" dirty="0"/>
              <a:t> </a:t>
            </a:r>
            <a:r>
              <a:rPr lang="en-GB" dirty="0" err="1"/>
              <a:t>på</a:t>
            </a:r>
            <a:r>
              <a:rPr lang="en-GB" dirty="0"/>
              <a:t> </a:t>
            </a:r>
            <a:r>
              <a:rPr lang="en-GB" dirty="0" err="1"/>
              <a:t>ældrecenteret</a:t>
            </a:r>
            <a:r>
              <a:rPr lang="en-GB" dirty="0"/>
              <a:t>, </a:t>
            </a:r>
            <a:r>
              <a:rPr lang="en-GB" dirty="0" err="1"/>
              <a:t>så</a:t>
            </a:r>
            <a:r>
              <a:rPr lang="en-GB" dirty="0"/>
              <a:t> </a:t>
            </a:r>
            <a:r>
              <a:rPr lang="en-GB" dirty="0" err="1"/>
              <a:t>spiser</a:t>
            </a:r>
            <a:r>
              <a:rPr lang="en-GB" dirty="0"/>
              <a:t> man </a:t>
            </a:r>
            <a:r>
              <a:rPr lang="en-GB" dirty="0" err="1"/>
              <a:t>ugens</a:t>
            </a:r>
            <a:r>
              <a:rPr lang="en-GB" dirty="0"/>
              <a:t> menu, </a:t>
            </a:r>
            <a:r>
              <a:rPr lang="en-GB" dirty="0" err="1"/>
              <a:t>selvom</a:t>
            </a:r>
            <a:r>
              <a:rPr lang="en-GB" dirty="0"/>
              <a:t> </a:t>
            </a:r>
            <a:r>
              <a:rPr lang="en-GB" dirty="0" err="1"/>
              <a:t>ens</a:t>
            </a:r>
            <a:r>
              <a:rPr lang="en-GB" dirty="0"/>
              <a:t> </a:t>
            </a:r>
            <a:r>
              <a:rPr lang="en-GB" dirty="0" err="1"/>
              <a:t>læge</a:t>
            </a:r>
            <a:r>
              <a:rPr lang="en-GB" dirty="0"/>
              <a:t> </a:t>
            </a:r>
            <a:r>
              <a:rPr lang="en-GB" dirty="0" err="1"/>
              <a:t>siger</a:t>
            </a:r>
            <a:r>
              <a:rPr lang="en-GB" dirty="0"/>
              <a:t> at man </a:t>
            </a:r>
            <a:r>
              <a:rPr lang="en-GB" dirty="0" err="1"/>
              <a:t>skal</a:t>
            </a:r>
            <a:r>
              <a:rPr lang="en-GB" dirty="0"/>
              <a:t> passe </a:t>
            </a:r>
            <a:r>
              <a:rPr lang="en-GB" dirty="0" err="1"/>
              <a:t>på</a:t>
            </a:r>
            <a:r>
              <a:rPr lang="en-GB" dirty="0"/>
              <a:t> med </a:t>
            </a:r>
            <a:r>
              <a:rPr lang="en-GB" dirty="0" err="1"/>
              <a:t>kulhydraterne</a:t>
            </a:r>
            <a:r>
              <a:rPr lang="en-GB" dirty="0"/>
              <a:t> </a:t>
            </a:r>
            <a:r>
              <a:rPr lang="en-GB" dirty="0" err="1"/>
              <a:t>pga</a:t>
            </a:r>
            <a:r>
              <a:rPr lang="en-GB" dirty="0"/>
              <a:t> sin diabetes, </a:t>
            </a:r>
            <a:r>
              <a:rPr lang="en-GB" dirty="0" err="1"/>
              <a:t>og</a:t>
            </a:r>
            <a:r>
              <a:rPr lang="en-GB" dirty="0"/>
              <a:t> </a:t>
            </a:r>
            <a:r>
              <a:rPr lang="en-GB" dirty="0" err="1"/>
              <a:t>hvis</a:t>
            </a:r>
            <a:r>
              <a:rPr lang="en-GB" dirty="0"/>
              <a:t> de </a:t>
            </a:r>
            <a:r>
              <a:rPr lang="en-GB" dirty="0" err="1"/>
              <a:t>andre</a:t>
            </a:r>
            <a:r>
              <a:rPr lang="en-GB" dirty="0"/>
              <a:t> </a:t>
            </a:r>
            <a:r>
              <a:rPr lang="en-GB" dirty="0" err="1"/>
              <a:t>spiser</a:t>
            </a:r>
            <a:r>
              <a:rPr lang="en-GB" dirty="0"/>
              <a:t> dessert </a:t>
            </a:r>
            <a:r>
              <a:rPr lang="en-GB" dirty="0" err="1"/>
              <a:t>så</a:t>
            </a:r>
            <a:r>
              <a:rPr lang="en-GB" dirty="0"/>
              <a:t> </a:t>
            </a:r>
            <a:r>
              <a:rPr lang="en-GB" dirty="0" err="1"/>
              <a:t>gør</a:t>
            </a:r>
            <a:r>
              <a:rPr lang="en-GB" dirty="0"/>
              <a:t> man det </a:t>
            </a:r>
            <a:r>
              <a:rPr lang="en-GB" dirty="0" err="1"/>
              <a:t>nok</a:t>
            </a:r>
            <a:r>
              <a:rPr lang="en-GB" dirty="0"/>
              <a:t> </a:t>
            </a:r>
            <a:r>
              <a:rPr lang="en-GB" dirty="0" err="1"/>
              <a:t>også</a:t>
            </a:r>
            <a:r>
              <a:rPr lang="en-GB" dirty="0"/>
              <a:t> </a:t>
            </a:r>
            <a:r>
              <a:rPr lang="en-GB" dirty="0" err="1"/>
              <a:t>selv</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Endnu</a:t>
            </a:r>
            <a:r>
              <a:rPr lang="en-GB" dirty="0"/>
              <a:t> mere </a:t>
            </a:r>
            <a:r>
              <a:rPr lang="en-GB" dirty="0" err="1"/>
              <a:t>udtalt</a:t>
            </a:r>
            <a:r>
              <a:rPr lang="en-GB" dirty="0"/>
              <a:t>, </a:t>
            </a:r>
            <a:r>
              <a:rPr lang="en-GB" dirty="0" err="1"/>
              <a:t>hvis</a:t>
            </a:r>
            <a:r>
              <a:rPr lang="en-GB" dirty="0"/>
              <a:t> man er </a:t>
            </a:r>
            <a:r>
              <a:rPr lang="en-GB" dirty="0" err="1"/>
              <a:t>hjemløs</a:t>
            </a:r>
            <a:r>
              <a:rPr lang="en-GB" dirty="0"/>
              <a:t> </a:t>
            </a:r>
            <a:r>
              <a:rPr lang="en-GB" dirty="0" err="1"/>
              <a:t>og</a:t>
            </a:r>
            <a:r>
              <a:rPr lang="en-GB" dirty="0"/>
              <a:t> </a:t>
            </a:r>
            <a:r>
              <a:rPr lang="en-GB" dirty="0" err="1"/>
              <a:t>spiser</a:t>
            </a:r>
            <a:r>
              <a:rPr lang="en-GB" dirty="0"/>
              <a:t> sine </a:t>
            </a:r>
            <a:r>
              <a:rPr lang="en-GB" dirty="0" err="1"/>
              <a:t>varne</a:t>
            </a:r>
            <a:r>
              <a:rPr lang="en-GB" dirty="0"/>
              <a:t> </a:t>
            </a:r>
            <a:r>
              <a:rPr lang="en-GB" dirty="0" err="1"/>
              <a:t>måltider</a:t>
            </a:r>
            <a:r>
              <a:rPr lang="en-GB" dirty="0"/>
              <a:t> </a:t>
            </a:r>
            <a:r>
              <a:rPr lang="en-GB" dirty="0" err="1"/>
              <a:t>på</a:t>
            </a:r>
            <a:r>
              <a:rPr lang="en-GB" dirty="0"/>
              <a:t> </a:t>
            </a:r>
            <a:r>
              <a:rPr lang="en-GB" dirty="0" err="1"/>
              <a:t>herberg</a:t>
            </a:r>
            <a:r>
              <a:rPr lang="en-GB" dirty="0"/>
              <a:t>, </a:t>
            </a:r>
            <a:r>
              <a:rPr lang="en-GB" dirty="0" err="1"/>
              <a:t>så</a:t>
            </a:r>
            <a:r>
              <a:rPr lang="en-GB" dirty="0"/>
              <a:t> </a:t>
            </a:r>
            <a:r>
              <a:rPr lang="en-GB" dirty="0" err="1"/>
              <a:t>kan</a:t>
            </a:r>
            <a:r>
              <a:rPr lang="en-GB" dirty="0"/>
              <a:t> man </a:t>
            </a:r>
            <a:r>
              <a:rPr lang="en-GB" dirty="0" err="1"/>
              <a:t>ikke</a:t>
            </a:r>
            <a:r>
              <a:rPr lang="en-GB" dirty="0"/>
              <a:t> </a:t>
            </a:r>
            <a:r>
              <a:rPr lang="en-GB" dirty="0" err="1"/>
              <a:t>vælge</a:t>
            </a:r>
            <a:r>
              <a:rPr lang="en-GB" dirty="0"/>
              <a:t> </a:t>
            </a:r>
            <a:r>
              <a:rPr lang="en-GB" dirty="0" err="1"/>
              <a:t>en</a:t>
            </a:r>
            <a:r>
              <a:rPr lang="en-GB" dirty="0"/>
              <a:t> diabetes-</a:t>
            </a:r>
            <a:r>
              <a:rPr lang="en-GB" dirty="0" err="1"/>
              <a:t>venlig</a:t>
            </a:r>
            <a:r>
              <a:rPr lang="en-GB" dirty="0"/>
              <a:t> version – </a:t>
            </a:r>
            <a:r>
              <a:rPr lang="en-GB" dirty="0" err="1"/>
              <a:t>og</a:t>
            </a:r>
            <a:r>
              <a:rPr lang="en-GB" dirty="0"/>
              <a:t> man </a:t>
            </a:r>
            <a:r>
              <a:rPr lang="en-GB" dirty="0" err="1"/>
              <a:t>har</a:t>
            </a:r>
            <a:r>
              <a:rPr lang="en-GB" dirty="0"/>
              <a:t> heller </a:t>
            </a:r>
            <a:r>
              <a:rPr lang="en-GB" dirty="0" err="1"/>
              <a:t>ikke</a:t>
            </a:r>
            <a:r>
              <a:rPr lang="en-GB" dirty="0"/>
              <a:t> 1 kg </a:t>
            </a:r>
            <a:r>
              <a:rPr lang="en-GB" dirty="0" err="1"/>
              <a:t>gulerødder</a:t>
            </a:r>
            <a:r>
              <a:rPr lang="en-GB" dirty="0"/>
              <a:t> </a:t>
            </a:r>
            <a:r>
              <a:rPr lang="en-GB" dirty="0" err="1"/>
              <a:t>og</a:t>
            </a:r>
            <a:r>
              <a:rPr lang="en-GB" dirty="0"/>
              <a:t> et </a:t>
            </a:r>
            <a:r>
              <a:rPr lang="en-GB" dirty="0" err="1"/>
              <a:t>halvt</a:t>
            </a:r>
            <a:r>
              <a:rPr lang="en-GB" dirty="0"/>
              <a:t> </a:t>
            </a:r>
            <a:r>
              <a:rPr lang="en-GB" dirty="0" err="1"/>
              <a:t>spidskål</a:t>
            </a:r>
            <a:r>
              <a:rPr lang="en-GB" dirty="0"/>
              <a:t> med </a:t>
            </a:r>
            <a:r>
              <a:rPr lang="en-GB" dirty="0" err="1"/>
              <a:t>på</a:t>
            </a:r>
            <a:r>
              <a:rPr lang="en-GB" dirty="0"/>
              <a:t> </a:t>
            </a:r>
            <a:r>
              <a:rPr lang="en-GB" dirty="0" err="1"/>
              <a:t>farten</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Med den </a:t>
            </a:r>
            <a:r>
              <a:rPr lang="en-GB" dirty="0" err="1"/>
              <a:t>etnografiske</a:t>
            </a:r>
            <a:r>
              <a:rPr lang="en-GB" dirty="0"/>
              <a:t> </a:t>
            </a:r>
            <a:r>
              <a:rPr lang="en-GB" dirty="0" err="1"/>
              <a:t>tilgang</a:t>
            </a:r>
            <a:r>
              <a:rPr lang="en-GB" dirty="0"/>
              <a:t>, </a:t>
            </a:r>
            <a:r>
              <a:rPr lang="en-GB" dirty="0" err="1"/>
              <a:t>kan</a:t>
            </a:r>
            <a:r>
              <a:rPr lang="en-GB" dirty="0"/>
              <a:t> man </a:t>
            </a:r>
            <a:r>
              <a:rPr lang="en-GB" dirty="0" err="1"/>
              <a:t>lære</a:t>
            </a:r>
            <a:r>
              <a:rPr lang="en-GB" dirty="0"/>
              <a:t> at </a:t>
            </a:r>
            <a:r>
              <a:rPr lang="en-GB" dirty="0" err="1"/>
              <a:t>forstå</a:t>
            </a:r>
            <a:r>
              <a:rPr lang="en-GB" dirty="0"/>
              <a:t> </a:t>
            </a:r>
            <a:r>
              <a:rPr lang="en-GB" dirty="0" err="1"/>
              <a:t>hverdagen</a:t>
            </a:r>
            <a:r>
              <a:rPr lang="en-GB" dirty="0"/>
              <a:t> </a:t>
            </a:r>
            <a:r>
              <a:rPr lang="en-GB" dirty="0" err="1"/>
              <a:t>og</a:t>
            </a:r>
            <a:r>
              <a:rPr lang="en-GB" dirty="0"/>
              <a:t> med </a:t>
            </a:r>
            <a:r>
              <a:rPr lang="en-GB" dirty="0" err="1"/>
              <a:t>begreber</a:t>
            </a:r>
            <a:r>
              <a:rPr lang="en-GB" dirty="0"/>
              <a:t> </a:t>
            </a:r>
            <a:r>
              <a:rPr lang="en-GB" dirty="0" err="1"/>
              <a:t>og</a:t>
            </a:r>
            <a:r>
              <a:rPr lang="en-GB" dirty="0"/>
              <a:t> </a:t>
            </a:r>
            <a:r>
              <a:rPr lang="en-GB" dirty="0" err="1"/>
              <a:t>generalisering</a:t>
            </a:r>
            <a:r>
              <a:rPr lang="en-GB" dirty="0"/>
              <a:t>, </a:t>
            </a:r>
            <a:r>
              <a:rPr lang="en-GB" dirty="0" err="1"/>
              <a:t>kan</a:t>
            </a:r>
            <a:r>
              <a:rPr lang="en-GB" dirty="0"/>
              <a:t> det </a:t>
            </a:r>
            <a:r>
              <a:rPr lang="en-GB" dirty="0" err="1"/>
              <a:t>gøre</a:t>
            </a:r>
            <a:r>
              <a:rPr lang="en-GB" dirty="0"/>
              <a:t> det </a:t>
            </a:r>
            <a:r>
              <a:rPr lang="en-GB" dirty="0" err="1"/>
              <a:t>muligt</a:t>
            </a:r>
            <a:r>
              <a:rPr lang="en-GB" dirty="0"/>
              <a:t> at se </a:t>
            </a:r>
            <a:r>
              <a:rPr lang="en-GB" dirty="0" err="1"/>
              <a:t>overordnede</a:t>
            </a:r>
            <a:r>
              <a:rPr lang="en-GB" dirty="0"/>
              <a:t> </a:t>
            </a:r>
            <a:r>
              <a:rPr lang="en-GB" dirty="0" err="1"/>
              <a:t>mønstre</a:t>
            </a:r>
            <a:r>
              <a:rPr lang="en-GB" dirty="0"/>
              <a:t>, </a:t>
            </a:r>
            <a:r>
              <a:rPr lang="en-GB" dirty="0" err="1"/>
              <a:t>fx</a:t>
            </a:r>
            <a:r>
              <a:rPr lang="en-GB" dirty="0"/>
              <a:t> </a:t>
            </a:r>
            <a:r>
              <a:rPr lang="en-GB" dirty="0" err="1"/>
              <a:t>når</a:t>
            </a:r>
            <a:r>
              <a:rPr lang="en-GB" dirty="0"/>
              <a:t> folk </a:t>
            </a:r>
            <a:r>
              <a:rPr lang="en-GB" dirty="0" err="1"/>
              <a:t>instrumentaliserer</a:t>
            </a:r>
            <a:r>
              <a:rPr lang="en-GB" dirty="0"/>
              <a:t> </a:t>
            </a:r>
            <a:r>
              <a:rPr lang="en-GB" dirty="0" err="1"/>
              <a:t>deres</a:t>
            </a:r>
            <a:r>
              <a:rPr lang="en-GB" dirty="0"/>
              <a:t> </a:t>
            </a:r>
            <a:r>
              <a:rPr lang="en-GB" dirty="0" err="1"/>
              <a:t>spisning</a:t>
            </a:r>
            <a:r>
              <a:rPr lang="en-GB" dirty="0"/>
              <a:t>, </a:t>
            </a:r>
            <a:r>
              <a:rPr lang="en-GB" dirty="0" err="1"/>
              <a:t>eller</a:t>
            </a:r>
            <a:r>
              <a:rPr lang="en-GB" dirty="0"/>
              <a:t> </a:t>
            </a:r>
            <a:r>
              <a:rPr lang="en-GB" dirty="0" err="1"/>
              <a:t>når</a:t>
            </a:r>
            <a:r>
              <a:rPr lang="en-GB" dirty="0"/>
              <a:t> </a:t>
            </a:r>
            <a:r>
              <a:rPr lang="en-GB" dirty="0" err="1"/>
              <a:t>ens</a:t>
            </a:r>
            <a:r>
              <a:rPr lang="en-GB" dirty="0"/>
              <a:t> </a:t>
            </a:r>
            <a:r>
              <a:rPr lang="en-GB" dirty="0" err="1"/>
              <a:t>sociale</a:t>
            </a:r>
            <a:r>
              <a:rPr lang="en-GB" dirty="0"/>
              <a:t> situation </a:t>
            </a:r>
            <a:r>
              <a:rPr lang="en-GB" dirty="0" err="1"/>
              <a:t>spænder</a:t>
            </a:r>
            <a:r>
              <a:rPr lang="en-GB" dirty="0"/>
              <a:t> ben, for de </a:t>
            </a:r>
            <a:r>
              <a:rPr lang="en-GB" dirty="0" err="1"/>
              <a:t>råd</a:t>
            </a:r>
            <a:r>
              <a:rPr lang="en-GB" dirty="0"/>
              <a:t> man </a:t>
            </a:r>
            <a:r>
              <a:rPr lang="en-GB" dirty="0" err="1"/>
              <a:t>har</a:t>
            </a:r>
            <a:r>
              <a:rPr lang="en-GB" dirty="0"/>
              <a:t> </a:t>
            </a:r>
            <a:r>
              <a:rPr lang="en-GB" dirty="0" err="1"/>
              <a:t>fået</a:t>
            </a:r>
            <a:r>
              <a:rPr lang="en-GB" dirty="0"/>
              <a:t> </a:t>
            </a:r>
            <a:r>
              <a:rPr lang="en-GB" dirty="0" err="1"/>
              <a:t>fra</a:t>
            </a:r>
            <a:r>
              <a:rPr lang="en-GB" dirty="0"/>
              <a:t> </a:t>
            </a:r>
            <a:r>
              <a:rPr lang="en-GB" dirty="0" err="1"/>
              <a:t>lægen</a:t>
            </a:r>
            <a:r>
              <a:rPr lang="en-GB" dirty="0"/>
              <a:t>. </a:t>
            </a:r>
          </a:p>
          <a:p>
            <a:endParaRPr lang="en-GB" dirty="0"/>
          </a:p>
        </p:txBody>
      </p:sp>
      <p:sp>
        <p:nvSpPr>
          <p:cNvPr id="4" name="Slide Number Placeholder 3">
            <a:extLst>
              <a:ext uri="{FF2B5EF4-FFF2-40B4-BE49-F238E27FC236}">
                <a16:creationId xmlns:a16="http://schemas.microsoft.com/office/drawing/2014/main" id="{C7134D97-C6CA-9172-36D6-BFEAEAF90E6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srgbClr val="000000"/>
              </a:solidFill>
              <a:effectLst/>
              <a:uLnTx/>
              <a:uFillTx/>
              <a:latin typeface="Microsoft New Tai Lue"/>
              <a:ea typeface="+mn-ea"/>
              <a:cs typeface="+mn-cs"/>
            </a:endParaRPr>
          </a:p>
        </p:txBody>
      </p:sp>
    </p:spTree>
    <p:extLst>
      <p:ext uri="{BB962C8B-B14F-4D97-AF65-F5344CB8AC3E}">
        <p14:creationId xmlns:p14="http://schemas.microsoft.com/office/powerpoint/2010/main" val="1779024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7FB9B-0BAF-195D-56AE-AB370D910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4FD8E5-373D-1FBD-AC04-B8099EFCE8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90F09B-2929-B8FD-7222-99DE332AFA6E}"/>
              </a:ext>
            </a:extLst>
          </p:cNvPr>
          <p:cNvSpPr>
            <a:spLocks noGrp="1"/>
          </p:cNvSpPr>
          <p:nvPr>
            <p:ph type="body" idx="1"/>
          </p:nvPr>
        </p:nvSpPr>
        <p:spPr/>
        <p:txBody>
          <a:bodyPr/>
          <a:lstStyle/>
          <a:p>
            <a:r>
              <a:rPr lang="en-GB" dirty="0"/>
              <a:t>1</a:t>
            </a:r>
          </a:p>
          <a:p>
            <a:r>
              <a:rPr lang="en-GB" dirty="0" err="1"/>
              <a:t>Pga</a:t>
            </a:r>
            <a:r>
              <a:rPr lang="en-GB" dirty="0"/>
              <a:t> de </a:t>
            </a:r>
            <a:r>
              <a:rPr lang="da-DK" altLang="da-DK" sz="1200" dirty="0">
                <a:solidFill>
                  <a:schemeClr val="bg1"/>
                </a:solidFill>
              </a:rPr>
              <a:t>enighedsrum og erfaringsfællesskaber som vi selv er en del af, er det svært for os, at forestille os den hverdag som andre lever i. Fx blev jeg meget overrasket første gang jeg var i et hjem, hvor familien ikke havde noget spisebord. Jeg havde ikke forestillet mig at et spisebord kunne være unødvendigt – men det er det jo, hvis man altid spiser foran fjernsynet. Og jeg ville heller ikke have tænkt over at det er vanskeligt at passe sin diabetes-kost, hvis man ikke selv laver sin mad. Ligesom jeg blev overrasket over hvor mange, der havde instrumentelle regler for deres spisning</a:t>
            </a:r>
          </a:p>
          <a:p>
            <a:r>
              <a:rPr lang="da-DK" sz="1200" dirty="0">
                <a:solidFill>
                  <a:schemeClr val="bg1"/>
                </a:solidFill>
              </a:rPr>
              <a:t>2</a:t>
            </a:r>
          </a:p>
          <a:p>
            <a:r>
              <a:rPr lang="da-DK" sz="1200" dirty="0">
                <a:solidFill>
                  <a:schemeClr val="bg1"/>
                </a:solidFill>
              </a:rPr>
              <a:t>4</a:t>
            </a:r>
            <a:endParaRPr lang="en-GB" dirty="0"/>
          </a:p>
        </p:txBody>
      </p:sp>
      <p:sp>
        <p:nvSpPr>
          <p:cNvPr id="4" name="Slide Number Placeholder 3">
            <a:extLst>
              <a:ext uri="{FF2B5EF4-FFF2-40B4-BE49-F238E27FC236}">
                <a16:creationId xmlns:a16="http://schemas.microsoft.com/office/drawing/2014/main" id="{C3AFDB39-6647-CA8A-247E-07442E3E500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srgbClr val="000000"/>
              </a:solidFill>
              <a:effectLst/>
              <a:uLnTx/>
              <a:uFillTx/>
              <a:latin typeface="Microsoft New Tai Lue"/>
              <a:ea typeface="+mn-ea"/>
              <a:cs typeface="+mn-cs"/>
            </a:endParaRPr>
          </a:p>
        </p:txBody>
      </p:sp>
    </p:spTree>
    <p:extLst>
      <p:ext uri="{BB962C8B-B14F-4D97-AF65-F5344CB8AC3E}">
        <p14:creationId xmlns:p14="http://schemas.microsoft.com/office/powerpoint/2010/main" val="1102037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45D8C-832C-7069-348D-23F2BE1408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88584B-6281-E0DA-5021-D37864678C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191C35-DA17-44D7-D5CF-6A932311AB4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Jeg </a:t>
            </a:r>
            <a:r>
              <a:rPr lang="en-GB" dirty="0" err="1"/>
              <a:t>sagde</a:t>
            </a:r>
            <a:r>
              <a:rPr lang="en-GB" dirty="0"/>
              <a:t> </a:t>
            </a:r>
            <a:r>
              <a:rPr lang="en-GB" dirty="0" err="1"/>
              <a:t>før</a:t>
            </a:r>
            <a:r>
              <a:rPr lang="en-GB" dirty="0"/>
              <a:t>, at man </a:t>
            </a:r>
            <a:r>
              <a:rPr lang="en-GB" dirty="0" err="1"/>
              <a:t>kan</a:t>
            </a:r>
            <a:r>
              <a:rPr lang="en-GB" dirty="0"/>
              <a:t> </a:t>
            </a:r>
            <a:r>
              <a:rPr lang="en-GB" dirty="0" err="1"/>
              <a:t>få</a:t>
            </a:r>
            <a:r>
              <a:rPr lang="en-GB" dirty="0"/>
              <a:t> </a:t>
            </a:r>
            <a:r>
              <a:rPr lang="en-GB" dirty="0" err="1"/>
              <a:t>øje</a:t>
            </a:r>
            <a:r>
              <a:rPr lang="en-GB" dirty="0"/>
              <a:t> </a:t>
            </a:r>
            <a:r>
              <a:rPr lang="en-GB" dirty="0" err="1"/>
              <a:t>på</a:t>
            </a:r>
            <a:r>
              <a:rPr lang="en-GB" dirty="0"/>
              <a:t> </a:t>
            </a:r>
            <a:r>
              <a:rPr lang="en-GB" dirty="0" err="1"/>
              <a:t>mønstre</a:t>
            </a:r>
            <a:r>
              <a:rPr lang="en-GB" dirty="0"/>
              <a:t> </a:t>
            </a:r>
            <a:r>
              <a:rPr lang="en-GB" dirty="0" err="1"/>
              <a:t>og</a:t>
            </a:r>
            <a:r>
              <a:rPr lang="en-GB" dirty="0"/>
              <a:t> </a:t>
            </a:r>
            <a:r>
              <a:rPr lang="en-GB" dirty="0" err="1"/>
              <a:t>noget</a:t>
            </a:r>
            <a:r>
              <a:rPr lang="en-GB" dirty="0"/>
              <a:t> mere </a:t>
            </a:r>
            <a:r>
              <a:rPr lang="en-GB" dirty="0" err="1"/>
              <a:t>generelt</a:t>
            </a:r>
            <a:r>
              <a:rPr lang="en-GB" dirty="0"/>
              <a:t> </a:t>
            </a:r>
            <a:r>
              <a:rPr lang="en-GB" dirty="0" err="1"/>
              <a:t>ved</a:t>
            </a:r>
            <a:r>
              <a:rPr lang="en-GB" dirty="0"/>
              <a:t> at </a:t>
            </a:r>
            <a:r>
              <a:rPr lang="en-GB" dirty="0" err="1"/>
              <a:t>bruge</a:t>
            </a:r>
            <a:r>
              <a:rPr lang="en-GB" dirty="0"/>
              <a:t> </a:t>
            </a:r>
            <a:r>
              <a:rPr lang="en-GB" dirty="0" err="1"/>
              <a:t>begreber</a:t>
            </a:r>
            <a:r>
              <a:rPr lang="en-GB" dirty="0"/>
              <a:t>, </a:t>
            </a:r>
            <a:r>
              <a:rPr lang="en-GB" dirty="0" err="1"/>
              <a:t>fx</a:t>
            </a:r>
            <a:r>
              <a:rPr lang="en-GB" dirty="0"/>
              <a:t> at </a:t>
            </a:r>
            <a:r>
              <a:rPr lang="en-GB" dirty="0" err="1"/>
              <a:t>jeg</a:t>
            </a:r>
            <a:r>
              <a:rPr lang="en-GB" dirty="0"/>
              <a:t> </a:t>
            </a:r>
            <a:r>
              <a:rPr lang="en-GB" dirty="0" err="1"/>
              <a:t>valgte</a:t>
            </a:r>
            <a:r>
              <a:rPr lang="en-GB" dirty="0"/>
              <a:t> at </a:t>
            </a:r>
            <a:r>
              <a:rPr lang="en-GB" dirty="0" err="1"/>
              <a:t>kalde</a:t>
            </a:r>
            <a:r>
              <a:rPr lang="en-GB" dirty="0"/>
              <a:t> den </a:t>
            </a:r>
            <a:r>
              <a:rPr lang="en-GB" dirty="0" err="1"/>
              <a:t>fastlagte</a:t>
            </a:r>
            <a:r>
              <a:rPr lang="en-GB" dirty="0"/>
              <a:t> </a:t>
            </a:r>
            <a:r>
              <a:rPr lang="en-GB" dirty="0" err="1"/>
              <a:t>spisning</a:t>
            </a:r>
            <a:r>
              <a:rPr lang="en-GB" dirty="0"/>
              <a:t> for </a:t>
            </a:r>
            <a:r>
              <a:rPr lang="en-GB" dirty="0" err="1"/>
              <a:t>instrumentalisering</a:t>
            </a:r>
            <a:r>
              <a:rPr lang="en-GB" dirty="0"/>
              <a:t>, </a:t>
            </a:r>
            <a:r>
              <a:rPr lang="en-GB" dirty="0" err="1"/>
              <a:t>dvs</a:t>
            </a:r>
            <a:r>
              <a:rPr lang="en-GB" dirty="0"/>
              <a:t> </a:t>
            </a:r>
            <a:r>
              <a:rPr lang="en-GB" dirty="0" err="1"/>
              <a:t>udvikler</a:t>
            </a:r>
            <a:r>
              <a:rPr lang="en-GB" dirty="0"/>
              <a:t> et </a:t>
            </a:r>
            <a:r>
              <a:rPr lang="en-GB" dirty="0" err="1"/>
              <a:t>begreb</a:t>
            </a:r>
            <a:r>
              <a:rPr lang="en-GB" dirty="0"/>
              <a:t>, der </a:t>
            </a:r>
            <a:r>
              <a:rPr lang="en-GB" dirty="0" err="1"/>
              <a:t>indfanger</a:t>
            </a:r>
            <a:r>
              <a:rPr lang="en-GB" dirty="0"/>
              <a:t> det </a:t>
            </a:r>
            <a:r>
              <a:rPr lang="en-GB" dirty="0" err="1"/>
              <a:t>mønster</a:t>
            </a:r>
            <a:r>
              <a:rPr lang="en-GB" dirty="0"/>
              <a:t>, der er </a:t>
            </a:r>
            <a:r>
              <a:rPr lang="en-GB" dirty="0" err="1"/>
              <a:t>i</a:t>
            </a:r>
            <a:r>
              <a:rPr lang="en-GB" dirty="0"/>
              <a:t> </a:t>
            </a:r>
            <a:r>
              <a:rPr lang="en-GB" dirty="0" err="1"/>
              <a:t>en</a:t>
            </a:r>
            <a:r>
              <a:rPr lang="en-GB" dirty="0"/>
              <a:t> </a:t>
            </a:r>
            <a:r>
              <a:rPr lang="en-GB" dirty="0" err="1"/>
              <a:t>udvalgt</a:t>
            </a:r>
            <a:r>
              <a:rPr lang="en-GB" dirty="0"/>
              <a:t> </a:t>
            </a:r>
            <a:r>
              <a:rPr lang="en-GB" dirty="0" err="1"/>
              <a:t>gruppes</a:t>
            </a:r>
            <a:r>
              <a:rPr lang="en-GB" dirty="0"/>
              <a:t> </a:t>
            </a:r>
            <a:r>
              <a:rPr lang="en-GB" dirty="0" err="1"/>
              <a:t>spisning</a:t>
            </a:r>
            <a:r>
              <a:rPr lang="en-GB" dirty="0"/>
              <a:t>, </a:t>
            </a:r>
            <a:r>
              <a:rPr lang="en-GB" dirty="0" err="1"/>
              <a:t>selvom</a:t>
            </a:r>
            <a:r>
              <a:rPr lang="en-GB" dirty="0"/>
              <a:t> de </a:t>
            </a:r>
            <a:r>
              <a:rPr lang="en-GB" dirty="0" err="1"/>
              <a:t>instrumentaliserede</a:t>
            </a:r>
            <a:r>
              <a:rPr lang="en-GB" dirty="0"/>
              <a:t> </a:t>
            </a:r>
            <a:r>
              <a:rPr lang="en-GB" dirty="0" err="1"/>
              <a:t>på</a:t>
            </a:r>
            <a:r>
              <a:rPr lang="en-GB" dirty="0"/>
              <a:t> </a:t>
            </a:r>
            <a:r>
              <a:rPr lang="en-GB" dirty="0" err="1"/>
              <a:t>forskellige</a:t>
            </a:r>
            <a:r>
              <a:rPr lang="en-GB" dirty="0"/>
              <a:t> </a:t>
            </a:r>
            <a:r>
              <a:rPr lang="en-GB" dirty="0" err="1"/>
              <a:t>måder</a:t>
            </a:r>
            <a:r>
              <a:rPr lang="en-GB" dirty="0"/>
              <a:t>, </a:t>
            </a:r>
            <a:r>
              <a:rPr lang="en-GB" dirty="0" err="1"/>
              <a:t>nogen</a:t>
            </a:r>
            <a:r>
              <a:rPr lang="en-GB" dirty="0"/>
              <a:t> </a:t>
            </a:r>
            <a:r>
              <a:rPr lang="en-GB" dirty="0" err="1"/>
              <a:t>talte</a:t>
            </a:r>
            <a:r>
              <a:rPr lang="en-GB" dirty="0"/>
              <a:t> </a:t>
            </a:r>
            <a:r>
              <a:rPr lang="en-GB" dirty="0" err="1"/>
              <a:t>kalorier</a:t>
            </a:r>
            <a:r>
              <a:rPr lang="en-GB" dirty="0"/>
              <a:t>, </a:t>
            </a:r>
            <a:r>
              <a:rPr lang="en-GB" dirty="0" err="1"/>
              <a:t>andre</a:t>
            </a:r>
            <a:r>
              <a:rPr lang="en-GB" dirty="0"/>
              <a:t> </a:t>
            </a:r>
            <a:r>
              <a:rPr lang="en-GB" dirty="0" err="1"/>
              <a:t>spiste</a:t>
            </a:r>
            <a:r>
              <a:rPr lang="en-GB" dirty="0"/>
              <a:t> </a:t>
            </a:r>
            <a:r>
              <a:rPr lang="en-GB" dirty="0" err="1"/>
              <a:t>på</a:t>
            </a:r>
            <a:r>
              <a:rPr lang="en-GB" dirty="0"/>
              <a:t> </a:t>
            </a:r>
            <a:r>
              <a:rPr lang="en-GB" dirty="0" err="1"/>
              <a:t>faste</a:t>
            </a:r>
            <a:r>
              <a:rPr lang="en-GB" dirty="0"/>
              <a:t> </a:t>
            </a:r>
            <a:r>
              <a:rPr lang="en-GB" dirty="0" err="1"/>
              <a:t>tidspunkter</a:t>
            </a:r>
            <a:r>
              <a:rPr lang="en-GB" dirty="0"/>
              <a:t>, </a:t>
            </a:r>
            <a:r>
              <a:rPr lang="en-GB" dirty="0" err="1"/>
              <a:t>osv</a:t>
            </a:r>
            <a:r>
              <a:rPr lang="en-GB" dirty="0"/>
              <a:t>. </a:t>
            </a:r>
            <a:r>
              <a:rPr lang="en-GB" dirty="0" err="1"/>
              <a:t>Hvis</a:t>
            </a:r>
            <a:r>
              <a:rPr lang="en-GB" dirty="0"/>
              <a:t> vi ser </a:t>
            </a:r>
            <a:r>
              <a:rPr lang="en-GB" dirty="0" err="1"/>
              <a:t>på</a:t>
            </a:r>
            <a:r>
              <a:rPr lang="en-GB" dirty="0"/>
              <a:t> </a:t>
            </a:r>
            <a:r>
              <a:rPr lang="en-GB" dirty="0" err="1"/>
              <a:t>sundhed</a:t>
            </a:r>
            <a:r>
              <a:rPr lang="en-GB" dirty="0"/>
              <a:t>, </a:t>
            </a:r>
            <a:r>
              <a:rPr lang="en-GB" dirty="0" err="1"/>
              <a:t>så</a:t>
            </a:r>
            <a:r>
              <a:rPr lang="en-GB" dirty="0"/>
              <a:t> er der </a:t>
            </a:r>
            <a:r>
              <a:rPr lang="en-GB" dirty="0" err="1"/>
              <a:t>en</a:t>
            </a:r>
            <a:r>
              <a:rPr lang="en-GB" dirty="0"/>
              <a:t> </a:t>
            </a:r>
            <a:r>
              <a:rPr lang="en-GB" dirty="0" err="1"/>
              <a:t>række</a:t>
            </a:r>
            <a:r>
              <a:rPr lang="en-GB" dirty="0"/>
              <a:t> ret </a:t>
            </a:r>
            <a:r>
              <a:rPr lang="en-GB" dirty="0" err="1"/>
              <a:t>brugte</a:t>
            </a:r>
            <a:r>
              <a:rPr lang="en-GB" dirty="0"/>
              <a:t> </a:t>
            </a:r>
            <a:r>
              <a:rPr lang="en-GB" dirty="0" err="1"/>
              <a:t>begreber</a:t>
            </a:r>
            <a:r>
              <a:rPr lang="en-GB" dirty="0"/>
              <a:t> - </a:t>
            </a:r>
            <a:r>
              <a:rPr lang="en-GB" dirty="0" err="1"/>
              <a:t>fx</a:t>
            </a:r>
            <a:r>
              <a:rPr lang="en-GB" dirty="0"/>
              <a:t>: </a:t>
            </a:r>
            <a:r>
              <a:rPr lang="da-DK" dirty="0"/>
              <a:t>[klik op] </a:t>
            </a:r>
            <a:r>
              <a:rPr lang="da-DK" dirty="0">
                <a:solidFill>
                  <a:schemeClr val="bg1"/>
                </a:solidFill>
              </a:rPr>
              <a:t>kært barn har mange navne. Den etnografiske tilgang fokuserer især på sammenhængen mellem sundhed, sociale strukturer og praksis, og flytter derfor i en vis grad fokus fra individ til struktur, da strukturerne har en stor indvirkning på hvordan vi handler. Fx om vi spiser sundt</a:t>
            </a:r>
            <a:endParaRPr lang="en-GB" dirty="0"/>
          </a:p>
        </p:txBody>
      </p:sp>
      <p:sp>
        <p:nvSpPr>
          <p:cNvPr id="4" name="Slide Number Placeholder 3">
            <a:extLst>
              <a:ext uri="{FF2B5EF4-FFF2-40B4-BE49-F238E27FC236}">
                <a16:creationId xmlns:a16="http://schemas.microsoft.com/office/drawing/2014/main" id="{376718C8-C7CA-16DC-37DD-4899DDFB9DF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srgbClr val="000000"/>
              </a:solidFill>
              <a:effectLst/>
              <a:uLnTx/>
              <a:uFillTx/>
              <a:latin typeface="Microsoft New Tai Lue"/>
              <a:ea typeface="+mn-ea"/>
              <a:cs typeface="+mn-cs"/>
            </a:endParaRPr>
          </a:p>
        </p:txBody>
      </p:sp>
    </p:spTree>
    <p:extLst>
      <p:ext uri="{BB962C8B-B14F-4D97-AF65-F5344CB8AC3E}">
        <p14:creationId xmlns:p14="http://schemas.microsoft.com/office/powerpoint/2010/main" val="640004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lvl="0" indent="0">
              <a:lnSpc>
                <a:spcPct val="107000"/>
              </a:lnSpc>
              <a:buFont typeface="Symbol" panose="05050102010706020507" pitchFamily="18" charset="2"/>
              <a:buNone/>
            </a:pPr>
            <a:r>
              <a:rPr lang="da-DK" sz="1800" dirty="0">
                <a:effectLst/>
                <a:latin typeface="Calibri" panose="020F0502020204030204" pitchFamily="34" charset="0"/>
                <a:ea typeface="Calibri" panose="020F0502020204030204" pitchFamily="34" charset="0"/>
                <a:cs typeface="Calibri" panose="020F0502020204030204" pitchFamily="34" charset="0"/>
              </a:rPr>
              <a:t>Astrid</a:t>
            </a:r>
          </a:p>
          <a:p>
            <a:pPr marL="285750" lvl="0" indent="-285750">
              <a:lnSpc>
                <a:spcPct val="107000"/>
              </a:lnSpc>
              <a:buFontTx/>
              <a:buChar char="-"/>
            </a:pPr>
            <a:r>
              <a:rPr lang="da-DK" sz="1800" dirty="0">
                <a:effectLst/>
                <a:latin typeface="Calibri" panose="020F0502020204030204" pitchFamily="34" charset="0"/>
                <a:ea typeface="Calibri" panose="020F0502020204030204" pitchFamily="34" charset="0"/>
                <a:cs typeface="Calibri" panose="020F0502020204030204" pitchFamily="34" charset="0"/>
              </a:rPr>
              <a:t>Nu uddybe kort om det partnerskab vi står med i dag.</a:t>
            </a:r>
          </a:p>
          <a:p>
            <a:pPr marL="285750" lvl="0" indent="-285750">
              <a:lnSpc>
                <a:spcPct val="107000"/>
              </a:lnSpc>
              <a:buFontTx/>
              <a:buChar char="-"/>
            </a:pPr>
            <a:r>
              <a:rPr lang="da-DK" sz="1800" dirty="0">
                <a:effectLst/>
                <a:latin typeface="Calibri" panose="020F0502020204030204" pitchFamily="34" charset="0"/>
                <a:ea typeface="Calibri" panose="020F0502020204030204" pitchFamily="34" charset="0"/>
                <a:cs typeface="Calibri" panose="020F0502020204030204" pitchFamily="34" charset="0"/>
              </a:rPr>
              <a:t>Partnerskabet arbejder for den </a:t>
            </a:r>
            <a:r>
              <a:rPr lang="da-DK" sz="1800" dirty="0" err="1">
                <a:effectLst/>
                <a:latin typeface="Calibri" panose="020F0502020204030204" pitchFamily="34" charset="0"/>
                <a:ea typeface="Calibri" panose="020F0502020204030204" pitchFamily="34" charset="0"/>
                <a:cs typeface="Calibri" panose="020F0502020204030204" pitchFamily="34" charset="0"/>
              </a:rPr>
              <a:t>indholdsmæsige</a:t>
            </a:r>
            <a:r>
              <a:rPr lang="da-DK" sz="1800" dirty="0">
                <a:effectLst/>
                <a:latin typeface="Calibri" panose="020F0502020204030204" pitchFamily="34" charset="0"/>
                <a:ea typeface="Calibri" panose="020F0502020204030204" pitchFamily="34" charset="0"/>
                <a:cs typeface="Calibri" panose="020F0502020204030204" pitchFamily="34" charset="0"/>
              </a:rPr>
              <a:t> ramme vi ridsede op i udspillet. Det er er stor kompleksitet hvad angår både problemstillinger, aktører og arenaer. Men det er den eneste som giver mening, hvis vi vil flytte noget</a:t>
            </a:r>
          </a:p>
          <a:p>
            <a:pPr marL="0" lvl="0" indent="0">
              <a:lnSpc>
                <a:spcPct val="107000"/>
              </a:lnSpc>
              <a:buFontTx/>
              <a:buNone/>
            </a:pPr>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DB449-8165-42FF-AF53-F02750371320}"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39090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a-DK" altLang="da-DK" dirty="0">
                <a:ea typeface="ＭＳ Ｐゴシック" panose="020B0600070205080204" pitchFamily="34" charset="-128"/>
              </a:rPr>
              <a:t>Så ja, der er en række endokrine og fysiologiske processer, som vi kalder appetit, som har indflydelse på vores spisning, men der er også en række andre ting, som betinger, hvordan vi spiser</a:t>
            </a:r>
          </a:p>
          <a:p>
            <a:endParaRPr lang="da-DK" dirty="0"/>
          </a:p>
        </p:txBody>
      </p:sp>
      <p:sp>
        <p:nvSpPr>
          <p:cNvPr id="4" name="Pladsholder til slidenummer 3"/>
          <p:cNvSpPr>
            <a:spLocks noGrp="1"/>
          </p:cNvSpPr>
          <p:nvPr>
            <p:ph type="sldNum" sz="quarter" idx="10"/>
          </p:nvPr>
        </p:nvSpPr>
        <p:spPr/>
        <p:txBody>
          <a:bodyPr/>
          <a:lstStyle/>
          <a:p>
            <a:fld id="{C734BB09-483B-4C4B-A5A4-C02A22055B01}" type="slidenum">
              <a:rPr lang="da-DK" smtClean="0"/>
              <a:pPr/>
              <a:t>20</a:t>
            </a:fld>
            <a:endParaRPr lang="da-DK" dirty="0"/>
          </a:p>
        </p:txBody>
      </p:sp>
    </p:spTree>
    <p:extLst>
      <p:ext uri="{BB962C8B-B14F-4D97-AF65-F5344CB8AC3E}">
        <p14:creationId xmlns:p14="http://schemas.microsoft.com/office/powerpoint/2010/main" val="41179538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a-DK" altLang="en-US" dirty="0">
                <a:ea typeface="ＭＳ Ｐゴシック" panose="020B0600070205080204" pitchFamily="34" charset="-128"/>
              </a:rPr>
              <a:t>Formater: Madpakker og rækkefølgen tingene</a:t>
            </a:r>
            <a:r>
              <a:rPr lang="da-DK" altLang="en-US" baseline="0" dirty="0">
                <a:ea typeface="ＭＳ Ｐゴシック" panose="020B0600070205080204" pitchFamily="34" charset="-128"/>
              </a:rPr>
              <a:t> spises i er et godt eksempel – æggemad eller pålægschokolade først.</a:t>
            </a:r>
          </a:p>
          <a:p>
            <a:pPr marL="0" marR="0" lvl="0" indent="0" algn="l" defTabSz="914400" rtl="0" eaLnBrk="1" fontAlgn="base" latinLnBrk="0" hangingPunct="1">
              <a:lnSpc>
                <a:spcPct val="100000"/>
              </a:lnSpc>
              <a:spcBef>
                <a:spcPct val="30000"/>
              </a:spcBef>
              <a:spcAft>
                <a:spcPct val="0"/>
              </a:spcAft>
              <a:buClrTx/>
              <a:buSzTx/>
              <a:buFontTx/>
              <a:buNone/>
              <a:tabLst/>
              <a:defRPr/>
            </a:pPr>
            <a:r>
              <a:rPr lang="da-DK" altLang="en-US" baseline="0" dirty="0">
                <a:ea typeface="ＭＳ Ｐゴシック" panose="020B0600070205080204" pitchFamily="34" charset="-128"/>
              </a:rPr>
              <a:t>Spis rugbrød først, og snacks bagefter</a:t>
            </a:r>
            <a:endParaRPr lang="en-US" altLang="en-US" dirty="0">
              <a:ea typeface="ＭＳ Ｐゴシック" panose="020B0600070205080204" pitchFamily="34" charset="-128"/>
            </a:endParaRPr>
          </a:p>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34BB09-483B-4C4B-A5A4-C02A22055B01}"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a-DK"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62466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03B18-847E-4715-BD10-F672F17254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0FF2FC-C796-FD40-76E5-5AE1849887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0155F0-6FD0-06DA-1EA9-98759BA0A14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Mange af disse begreber er individfokuserede, ligesom modellen har individet i centrum, men i praksis er individet underlagt en række strukturelle rammer, normer, sociale hensyn og andre begrænsninger. </a:t>
            </a:r>
            <a:r>
              <a:rPr lang="en-GB" dirty="0"/>
              <a:t>Jeg </a:t>
            </a:r>
            <a:r>
              <a:rPr lang="en-GB" dirty="0" err="1"/>
              <a:t>forstår</a:t>
            </a:r>
            <a:r>
              <a:rPr lang="en-GB" dirty="0"/>
              <a:t> </a:t>
            </a:r>
            <a:r>
              <a:rPr lang="en-GB" dirty="0" err="1"/>
              <a:t>godt</a:t>
            </a:r>
            <a:r>
              <a:rPr lang="en-GB" dirty="0"/>
              <a:t>, at de fine modeller </a:t>
            </a:r>
            <a:r>
              <a:rPr lang="en-GB" dirty="0" err="1"/>
              <a:t>appellerer</a:t>
            </a:r>
            <a:r>
              <a:rPr lang="en-GB" dirty="0"/>
              <a:t> – de </a:t>
            </a:r>
            <a:r>
              <a:rPr lang="en-GB" dirty="0" err="1"/>
              <a:t>ordner</a:t>
            </a:r>
            <a:r>
              <a:rPr lang="en-GB" dirty="0"/>
              <a:t> det </a:t>
            </a:r>
            <a:r>
              <a:rPr lang="en-GB" dirty="0" err="1"/>
              <a:t>komplekse</a:t>
            </a:r>
            <a:r>
              <a:rPr lang="en-GB" dirty="0"/>
              <a:t>, men </a:t>
            </a:r>
            <a:r>
              <a:rPr lang="en-GB" dirty="0" err="1"/>
              <a:t>jeg</a:t>
            </a:r>
            <a:r>
              <a:rPr lang="en-GB" dirty="0"/>
              <a:t> </a:t>
            </a:r>
            <a:r>
              <a:rPr lang="en-GB" dirty="0" err="1"/>
              <a:t>vil</a:t>
            </a:r>
            <a:r>
              <a:rPr lang="en-GB" dirty="0"/>
              <a:t> </a:t>
            </a:r>
            <a:r>
              <a:rPr lang="en-GB" dirty="0" err="1"/>
              <a:t>vove</a:t>
            </a:r>
            <a:r>
              <a:rPr lang="en-GB" dirty="0"/>
              <a:t> den </a:t>
            </a:r>
            <a:r>
              <a:rPr lang="en-GB" dirty="0" err="1"/>
              <a:t>påstand</a:t>
            </a:r>
            <a:r>
              <a:rPr lang="en-GB" dirty="0"/>
              <a:t> at de </a:t>
            </a:r>
            <a:r>
              <a:rPr lang="en-GB" dirty="0" err="1"/>
              <a:t>forenkler</a:t>
            </a:r>
            <a:r>
              <a:rPr lang="en-GB" dirty="0"/>
              <a:t> </a:t>
            </a:r>
            <a:r>
              <a:rPr lang="en-GB" dirty="0" err="1"/>
              <a:t>kompleksiteten</a:t>
            </a:r>
            <a:r>
              <a:rPr lang="en-GB" dirty="0"/>
              <a:t> I </a:t>
            </a:r>
            <a:r>
              <a:rPr lang="en-GB" dirty="0" err="1"/>
              <a:t>en</a:t>
            </a:r>
            <a:r>
              <a:rPr lang="en-GB" dirty="0"/>
              <a:t> grad, </a:t>
            </a:r>
            <a:r>
              <a:rPr lang="en-GB" dirty="0" err="1"/>
              <a:t>hvor</a:t>
            </a:r>
            <a:r>
              <a:rPr lang="en-GB" dirty="0"/>
              <a:t> den </a:t>
            </a:r>
            <a:r>
              <a:rPr lang="en-GB" dirty="0" err="1"/>
              <a:t>ikke</a:t>
            </a:r>
            <a:r>
              <a:rPr lang="en-GB" dirty="0"/>
              <a:t> </a:t>
            </a:r>
            <a:r>
              <a:rPr lang="en-GB" dirty="0" err="1"/>
              <a:t>rigtig</a:t>
            </a:r>
            <a:r>
              <a:rPr lang="en-GB" dirty="0"/>
              <a:t> er </a:t>
            </a:r>
            <a:r>
              <a:rPr lang="en-GB" dirty="0" err="1"/>
              <a:t>kompleks</a:t>
            </a:r>
            <a:r>
              <a:rPr lang="en-GB" dirty="0"/>
              <a:t> mere. </a:t>
            </a:r>
            <a:r>
              <a:rPr lang="en-GB" dirty="0" err="1"/>
              <a:t>Spørgsmålet</a:t>
            </a:r>
            <a:r>
              <a:rPr lang="en-GB" dirty="0"/>
              <a:t> er om </a:t>
            </a:r>
            <a:r>
              <a:rPr lang="en-GB" dirty="0" err="1"/>
              <a:t>modellerne</a:t>
            </a:r>
            <a:r>
              <a:rPr lang="en-GB" dirty="0"/>
              <a:t> </a:t>
            </a:r>
            <a:r>
              <a:rPr lang="en-GB" dirty="0" err="1"/>
              <a:t>afbilleder</a:t>
            </a:r>
            <a:r>
              <a:rPr lang="en-GB" dirty="0"/>
              <a:t> </a:t>
            </a:r>
            <a:r>
              <a:rPr lang="en-GB" dirty="0" err="1"/>
              <a:t>virkeligheden</a:t>
            </a:r>
            <a:r>
              <a:rPr lang="en-GB" dirty="0"/>
              <a:t> </a:t>
            </a:r>
            <a:r>
              <a:rPr lang="en-GB" dirty="0" err="1"/>
              <a:t>præcist</a:t>
            </a:r>
            <a:r>
              <a:rPr lang="en-GB" dirty="0"/>
              <a:t> </a:t>
            </a:r>
            <a:r>
              <a:rPr lang="en-GB" dirty="0" err="1"/>
              <a:t>og</a:t>
            </a:r>
            <a:r>
              <a:rPr lang="en-GB" dirty="0"/>
              <a:t> om vi </a:t>
            </a:r>
            <a:r>
              <a:rPr lang="en-GB" dirty="0" err="1"/>
              <a:t>kan</a:t>
            </a:r>
            <a:r>
              <a:rPr lang="en-GB" dirty="0"/>
              <a:t> </a:t>
            </a:r>
            <a:r>
              <a:rPr lang="en-GB" dirty="0" err="1"/>
              <a:t>bruge</a:t>
            </a:r>
            <a:r>
              <a:rPr lang="en-GB" dirty="0"/>
              <a:t> </a:t>
            </a:r>
            <a:r>
              <a:rPr lang="en-GB" dirty="0" err="1"/>
              <a:t>dem</a:t>
            </a:r>
            <a:r>
              <a:rPr lang="en-GB" dirty="0"/>
              <a:t>, </a:t>
            </a:r>
            <a:r>
              <a:rPr lang="en-GB" dirty="0" err="1"/>
              <a:t>når</a:t>
            </a:r>
            <a:r>
              <a:rPr lang="en-GB" dirty="0"/>
              <a:t> vi </a:t>
            </a:r>
            <a:r>
              <a:rPr lang="en-GB" dirty="0" err="1"/>
              <a:t>skal</a:t>
            </a:r>
            <a:r>
              <a:rPr lang="en-GB" dirty="0"/>
              <a:t> lave </a:t>
            </a:r>
            <a:r>
              <a:rPr lang="en-GB" dirty="0" err="1"/>
              <a:t>projekter</a:t>
            </a:r>
            <a:r>
              <a:rPr lang="en-GB" dirty="0"/>
              <a:t>? Her </a:t>
            </a:r>
            <a:r>
              <a:rPr lang="en-GB" dirty="0" err="1"/>
              <a:t>individet</a:t>
            </a:r>
            <a:r>
              <a:rPr lang="en-GB" dirty="0"/>
              <a:t> I </a:t>
            </a:r>
            <a:r>
              <a:rPr lang="en-GB" dirty="0" err="1"/>
              <a:t>midten</a:t>
            </a:r>
            <a:r>
              <a:rPr lang="en-GB" dirty="0"/>
              <a:t> </a:t>
            </a:r>
            <a:r>
              <a:rPr lang="en-GB" dirty="0" err="1"/>
              <a:t>og</a:t>
            </a:r>
            <a:r>
              <a:rPr lang="en-GB" dirty="0"/>
              <a:t> de </a:t>
            </a:r>
            <a:r>
              <a:rPr lang="en-GB" dirty="0" err="1"/>
              <a:t>forskellige</a:t>
            </a:r>
            <a:r>
              <a:rPr lang="en-GB" dirty="0"/>
              <a:t> </a:t>
            </a:r>
            <a:r>
              <a:rPr lang="en-GB" dirty="0" err="1"/>
              <a:t>arenaer</a:t>
            </a:r>
            <a:r>
              <a:rPr lang="en-GB" dirty="0"/>
              <a:t>, </a:t>
            </a:r>
            <a:r>
              <a:rPr lang="en-GB" dirty="0" err="1"/>
              <a:t>som</a:t>
            </a:r>
            <a:r>
              <a:rPr lang="en-GB" dirty="0"/>
              <a:t> det </a:t>
            </a:r>
            <a:r>
              <a:rPr lang="en-GB" dirty="0" err="1"/>
              <a:t>bevæger</a:t>
            </a:r>
            <a:r>
              <a:rPr lang="en-GB" dirty="0"/>
              <a:t> sig </a:t>
            </a:r>
            <a:r>
              <a:rPr lang="en-GB" dirty="0" err="1"/>
              <a:t>rundt</a:t>
            </a:r>
            <a:r>
              <a:rPr lang="en-GB" dirty="0"/>
              <a:t> </a:t>
            </a:r>
            <a:r>
              <a:rPr lang="en-GB" dirty="0" err="1"/>
              <a:t>i</a:t>
            </a:r>
            <a:r>
              <a:rPr lang="en-GB" dirty="0"/>
              <a:t>, men folks liv </a:t>
            </a:r>
            <a:r>
              <a:rPr lang="en-GB" dirty="0" err="1"/>
              <a:t>hænger</a:t>
            </a:r>
            <a:r>
              <a:rPr lang="en-GB" dirty="0"/>
              <a:t> jo </a:t>
            </a:r>
            <a:r>
              <a:rPr lang="en-GB" dirty="0" err="1"/>
              <a:t>sammen</a:t>
            </a:r>
            <a:r>
              <a:rPr lang="en-GB" dirty="0"/>
              <a:t>. Lad </a:t>
            </a:r>
            <a:r>
              <a:rPr lang="en-GB" dirty="0" err="1"/>
              <a:t>mig</a:t>
            </a:r>
            <a:r>
              <a:rPr lang="en-GB" dirty="0"/>
              <a:t> give </a:t>
            </a:r>
            <a:r>
              <a:rPr lang="en-GB" dirty="0" err="1"/>
              <a:t>endnu</a:t>
            </a:r>
            <a:r>
              <a:rPr lang="en-GB" dirty="0"/>
              <a:t> et </a:t>
            </a:r>
            <a:r>
              <a:rPr lang="en-GB" dirty="0" err="1"/>
              <a:t>eksempel</a:t>
            </a:r>
            <a:r>
              <a:rPr lang="en-GB" dirty="0"/>
              <a:t>:</a:t>
            </a:r>
            <a:r>
              <a:rPr lang="da-DK" dirty="0">
                <a:solidFill>
                  <a:schemeClr val="bg1"/>
                </a:solidFill>
              </a:rPr>
              <a: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da-DK" dirty="0"/>
              <a:t>  </a:t>
            </a:r>
            <a:endParaRPr lang="en-GB" dirty="0"/>
          </a:p>
        </p:txBody>
      </p:sp>
      <p:sp>
        <p:nvSpPr>
          <p:cNvPr id="4" name="Slide Number Placeholder 3">
            <a:extLst>
              <a:ext uri="{FF2B5EF4-FFF2-40B4-BE49-F238E27FC236}">
                <a16:creationId xmlns:a16="http://schemas.microsoft.com/office/drawing/2014/main" id="{FEE7DA94-B5F7-67C8-4FF9-13B3E7727B9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srgbClr val="000000"/>
              </a:solidFill>
              <a:effectLst/>
              <a:uLnTx/>
              <a:uFillTx/>
              <a:latin typeface="Microsoft New Tai Lue"/>
              <a:ea typeface="+mn-ea"/>
              <a:cs typeface="+mn-cs"/>
            </a:endParaRPr>
          </a:p>
        </p:txBody>
      </p:sp>
    </p:spTree>
    <p:extLst>
      <p:ext uri="{BB962C8B-B14F-4D97-AF65-F5344CB8AC3E}">
        <p14:creationId xmlns:p14="http://schemas.microsoft.com/office/powerpoint/2010/main" val="29852223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EA49A-790F-7E27-FF3C-C25C8E5C2D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612076-C092-A39D-0C4A-B7378D3AB1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B4D881-2E77-18F2-E214-FB231E8193D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effectLst/>
                <a:latin typeface="Calibri" panose="020F0502020204030204" pitchFamily="34" charset="0"/>
                <a:ea typeface="Calibri" panose="020F0502020204030204" pitchFamily="34" charset="0"/>
                <a:cs typeface="Times New Roman" panose="02020603050405020304" pitchFamily="18" charset="0"/>
              </a:rPr>
              <a:t>Jeg er i gang med et projekt, der handler om udsatte børn og unge med komplekse udfordringer og hvordan der kan opstå en ond cirkel mellem manglende trivsel og høj vægt. </a:t>
            </a:r>
            <a:endParaRPr lang="en-GB" dirty="0"/>
          </a:p>
          <a:p>
            <a:r>
              <a:rPr lang="da-DK" sz="1200" dirty="0">
                <a:effectLst/>
                <a:latin typeface="Calibri" panose="020F0502020204030204" pitchFamily="34" charset="0"/>
                <a:ea typeface="Calibri" panose="020F0502020204030204" pitchFamily="34" charset="0"/>
                <a:cs typeface="Times New Roman" panose="02020603050405020304" pitchFamily="18" charset="0"/>
              </a:rPr>
              <a:t>Emma (som er et pseudonym for projektdeltagerens rigtige navn)</a:t>
            </a:r>
          </a:p>
          <a:p>
            <a:r>
              <a:rPr lang="da-DK"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Benjamin (også et pseudonym) </a:t>
            </a:r>
            <a:endPar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Benjamin </a:t>
            </a:r>
            <a:r>
              <a:rPr lang="en-GB"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og</a:t>
            </a:r>
            <a:r>
              <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Emma </a:t>
            </a:r>
            <a:r>
              <a:rPr lang="en-GB"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vejer</a:t>
            </a:r>
            <a:r>
              <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ca det </a:t>
            </a:r>
            <a:r>
              <a:rPr lang="en-GB"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samme</a:t>
            </a:r>
            <a:r>
              <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de er ca </a:t>
            </a:r>
            <a:r>
              <a:rPr lang="en-GB"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lige</a:t>
            </a:r>
            <a:r>
              <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gamle</a:t>
            </a:r>
            <a:r>
              <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er </a:t>
            </a:r>
            <a:r>
              <a:rPr lang="en-GB"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begge</a:t>
            </a:r>
            <a:r>
              <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under </a:t>
            </a:r>
            <a:r>
              <a:rPr lang="en-GB"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uddannelse</a:t>
            </a:r>
            <a:r>
              <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og</a:t>
            </a:r>
            <a:r>
              <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er </a:t>
            </a:r>
            <a:r>
              <a:rPr lang="en-GB"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bekymrede</a:t>
            </a:r>
            <a:r>
              <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for </a:t>
            </a:r>
            <a:r>
              <a:rPr lang="en-GB"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deres</a:t>
            </a:r>
            <a:r>
              <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sundhed</a:t>
            </a:r>
            <a:r>
              <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 men </a:t>
            </a:r>
            <a:r>
              <a:rPr lang="en-GB"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dér</a:t>
            </a:r>
            <a:r>
              <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ophører</a:t>
            </a:r>
            <a:r>
              <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lighederne</a:t>
            </a:r>
            <a:r>
              <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Benjamin </a:t>
            </a:r>
            <a:r>
              <a:rPr lang="en-GB"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spiser</a:t>
            </a:r>
            <a:r>
              <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med sine </a:t>
            </a:r>
            <a:r>
              <a:rPr lang="en-GB"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følelser</a:t>
            </a:r>
            <a:r>
              <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og</a:t>
            </a:r>
            <a:r>
              <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Emma </a:t>
            </a:r>
            <a:r>
              <a:rPr lang="en-GB"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har</a:t>
            </a:r>
            <a:r>
              <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meget</a:t>
            </a:r>
            <a:r>
              <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svært</a:t>
            </a:r>
            <a:r>
              <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ved</a:t>
            </a:r>
            <a:r>
              <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t>
            </a:r>
            <a:r>
              <a:rPr lang="en-GB"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strukturere</a:t>
            </a:r>
            <a:r>
              <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sin </a:t>
            </a:r>
            <a:r>
              <a:rPr lang="en-GB"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spisning</a:t>
            </a:r>
            <a:r>
              <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og</a:t>
            </a:r>
            <a:r>
              <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de </a:t>
            </a:r>
            <a:r>
              <a:rPr lang="en-GB"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vil</a:t>
            </a:r>
            <a:r>
              <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skulle</a:t>
            </a:r>
            <a:r>
              <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have to </a:t>
            </a:r>
            <a:r>
              <a:rPr lang="en-GB"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meget</a:t>
            </a:r>
            <a:r>
              <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forskellige</a:t>
            </a:r>
            <a:r>
              <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tilbud</a:t>
            </a:r>
            <a:r>
              <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hvis</a:t>
            </a:r>
            <a:r>
              <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de </a:t>
            </a:r>
            <a:r>
              <a:rPr lang="en-GB"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skal</a:t>
            </a:r>
            <a:r>
              <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lykkes</a:t>
            </a:r>
            <a:r>
              <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med at </a:t>
            </a:r>
            <a:r>
              <a:rPr lang="en-GB"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tabe</a:t>
            </a:r>
            <a:r>
              <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sig. Det er </a:t>
            </a:r>
            <a:r>
              <a:rPr lang="en-GB"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vigtigt</a:t>
            </a:r>
            <a:r>
              <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vide!</a:t>
            </a:r>
            <a:endParaRPr lang="da-DK"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817EB80-7B06-FA9E-B4C7-3F22852FFC3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srgbClr val="000000"/>
              </a:solidFill>
              <a:effectLst/>
              <a:uLnTx/>
              <a:uFillTx/>
              <a:latin typeface="Microsoft New Tai Lue"/>
              <a:ea typeface="+mn-ea"/>
              <a:cs typeface="+mn-cs"/>
            </a:endParaRPr>
          </a:p>
        </p:txBody>
      </p:sp>
    </p:spTree>
    <p:extLst>
      <p:ext uri="{BB962C8B-B14F-4D97-AF65-F5344CB8AC3E}">
        <p14:creationId xmlns:p14="http://schemas.microsoft.com/office/powerpoint/2010/main" val="41481847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FDD9B-B32C-87E7-E236-A6FF96401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B06FDA-4882-7828-369E-F13B2EB048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E64E47-AC32-2360-980D-9350B99AD201}"/>
              </a:ext>
            </a:extLst>
          </p:cNvPr>
          <p:cNvSpPr>
            <a:spLocks noGrp="1"/>
          </p:cNvSpPr>
          <p:nvPr>
            <p:ph type="body" idx="1"/>
          </p:nvPr>
        </p:nvSpPr>
        <p:spPr/>
        <p:txBody>
          <a:bodyPr/>
          <a:lstStyle/>
          <a:p>
            <a:r>
              <a:rPr lang="en-GB" dirty="0"/>
              <a:t>For at </a:t>
            </a:r>
            <a:r>
              <a:rPr lang="en-GB" dirty="0" err="1"/>
              <a:t>imødegå</a:t>
            </a:r>
            <a:r>
              <a:rPr lang="en-GB" dirty="0"/>
              <a:t> social </a:t>
            </a:r>
            <a:r>
              <a:rPr lang="en-GB" dirty="0" err="1"/>
              <a:t>ulighed</a:t>
            </a:r>
            <a:r>
              <a:rPr lang="en-GB" dirty="0"/>
              <a:t> I </a:t>
            </a:r>
            <a:r>
              <a:rPr lang="en-GB" dirty="0" err="1"/>
              <a:t>sundhed</a:t>
            </a:r>
            <a:r>
              <a:rPr lang="en-GB" dirty="0"/>
              <a:t> er der </a:t>
            </a:r>
            <a:r>
              <a:rPr lang="en-GB" dirty="0" err="1"/>
              <a:t>flere</a:t>
            </a:r>
            <a:r>
              <a:rPr lang="en-GB" dirty="0"/>
              <a:t> </a:t>
            </a:r>
            <a:r>
              <a:rPr lang="en-GB" dirty="0" err="1"/>
              <a:t>og</a:t>
            </a:r>
            <a:r>
              <a:rPr lang="en-GB" dirty="0"/>
              <a:t> </a:t>
            </a:r>
            <a:r>
              <a:rPr lang="en-GB" dirty="0" err="1"/>
              <a:t>flere</a:t>
            </a:r>
            <a:r>
              <a:rPr lang="en-GB" dirty="0"/>
              <a:t> </a:t>
            </a:r>
            <a:r>
              <a:rPr lang="en-GB" dirty="0" err="1"/>
              <a:t>projekter</a:t>
            </a:r>
            <a:r>
              <a:rPr lang="en-GB" dirty="0"/>
              <a:t>, der </a:t>
            </a:r>
            <a:r>
              <a:rPr lang="en-GB" dirty="0" err="1"/>
              <a:t>bygger</a:t>
            </a:r>
            <a:r>
              <a:rPr lang="en-GB" dirty="0"/>
              <a:t> </a:t>
            </a:r>
            <a:r>
              <a:rPr lang="en-GB" dirty="0" err="1"/>
              <a:t>på</a:t>
            </a:r>
            <a:r>
              <a:rPr lang="en-GB" dirty="0"/>
              <a:t> </a:t>
            </a:r>
            <a:r>
              <a:rPr lang="en-GB" dirty="0" err="1"/>
              <a:t>idealer</a:t>
            </a:r>
            <a:r>
              <a:rPr lang="en-GB" dirty="0"/>
              <a:t> om </a:t>
            </a:r>
            <a:r>
              <a:rPr lang="en-GB" dirty="0" err="1"/>
              <a:t>lighed</a:t>
            </a:r>
            <a:r>
              <a:rPr lang="en-GB" dirty="0"/>
              <a:t>, men had </a:t>
            </a:r>
            <a:r>
              <a:rPr lang="en-GB" dirty="0" err="1"/>
              <a:t>snakker</a:t>
            </a:r>
            <a:r>
              <a:rPr lang="en-GB" dirty="0"/>
              <a:t> vi om?</a:t>
            </a:r>
          </a:p>
        </p:txBody>
      </p:sp>
      <p:sp>
        <p:nvSpPr>
          <p:cNvPr id="4" name="Slide Number Placeholder 3">
            <a:extLst>
              <a:ext uri="{FF2B5EF4-FFF2-40B4-BE49-F238E27FC236}">
                <a16:creationId xmlns:a16="http://schemas.microsoft.com/office/drawing/2014/main" id="{F6CAFD17-CEB1-4444-7CE9-FD24A961A74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srgbClr val="000000"/>
              </a:solidFill>
              <a:effectLst/>
              <a:uLnTx/>
              <a:uFillTx/>
              <a:latin typeface="Microsoft New Tai Lue"/>
              <a:ea typeface="+mn-ea"/>
              <a:cs typeface="+mn-cs"/>
            </a:endParaRPr>
          </a:p>
        </p:txBody>
      </p:sp>
    </p:spTree>
    <p:extLst>
      <p:ext uri="{BB962C8B-B14F-4D97-AF65-F5344CB8AC3E}">
        <p14:creationId xmlns:p14="http://schemas.microsoft.com/office/powerpoint/2010/main" val="32703706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Lighed som </a:t>
            </a:r>
            <a:r>
              <a:rPr lang="da-DK" sz="1200" kern="1200" dirty="0" err="1">
                <a:solidFill>
                  <a:schemeClr val="tx1"/>
                </a:solidFill>
                <a:effectLst/>
                <a:latin typeface="+mn-lt"/>
                <a:ea typeface="+mn-ea"/>
                <a:cs typeface="+mn-cs"/>
              </a:rPr>
              <a:t>enshed</a:t>
            </a:r>
            <a:r>
              <a:rPr lang="da-DK" sz="1200" kern="1200" dirty="0">
                <a:solidFill>
                  <a:schemeClr val="tx1"/>
                </a:solidFill>
                <a:effectLst/>
                <a:latin typeface="+mn-lt"/>
                <a:ea typeface="+mn-ea"/>
                <a:cs typeface="+mn-cs"/>
              </a:rPr>
              <a:t> eller lighed som retfærdighed, eller formel lighed (</a:t>
            </a:r>
            <a:r>
              <a:rPr lang="da-DK" sz="1200" kern="1200" dirty="0" err="1">
                <a:solidFill>
                  <a:schemeClr val="tx1"/>
                </a:solidFill>
                <a:effectLst/>
                <a:latin typeface="+mn-lt"/>
                <a:ea typeface="+mn-ea"/>
                <a:cs typeface="+mn-cs"/>
              </a:rPr>
              <a:t>equality</a:t>
            </a:r>
            <a:r>
              <a:rPr lang="da-DK" sz="1200" kern="1200" dirty="0">
                <a:solidFill>
                  <a:schemeClr val="tx1"/>
                </a:solidFill>
                <a:effectLst/>
                <a:latin typeface="+mn-lt"/>
                <a:ea typeface="+mn-ea"/>
                <a:cs typeface="+mn-cs"/>
              </a:rPr>
              <a:t>) vs. reel lighed (</a:t>
            </a:r>
            <a:r>
              <a:rPr lang="da-DK" sz="1200" kern="1200" dirty="0" err="1">
                <a:solidFill>
                  <a:schemeClr val="tx1"/>
                </a:solidFill>
                <a:effectLst/>
                <a:latin typeface="+mn-lt"/>
                <a:ea typeface="+mn-ea"/>
                <a:cs typeface="+mn-cs"/>
              </a:rPr>
              <a:t>equity</a:t>
            </a:r>
            <a:r>
              <a:rPr lang="da-DK" sz="1200" kern="120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Indsatser udviklet ud fra en </a:t>
            </a:r>
            <a:r>
              <a:rPr lang="da-DK" sz="1200" kern="1200" dirty="0" err="1">
                <a:solidFill>
                  <a:schemeClr val="tx1"/>
                </a:solidFill>
                <a:effectLst/>
                <a:latin typeface="+mn-lt"/>
                <a:ea typeface="+mn-ea"/>
                <a:cs typeface="+mn-cs"/>
              </a:rPr>
              <a:t>equality</a:t>
            </a:r>
            <a:r>
              <a:rPr lang="da-DK" sz="1200" kern="1200" dirty="0">
                <a:solidFill>
                  <a:schemeClr val="tx1"/>
                </a:solidFill>
                <a:effectLst/>
                <a:latin typeface="+mn-lt"/>
                <a:ea typeface="+mn-ea"/>
                <a:cs typeface="+mn-cs"/>
              </a:rPr>
              <a:t>-tilgang forudsætter, at alle har samme forudsætninger for at udnytte tilbuddene. I praksis betyder det, at de mest ressourcestærke—dvs. dem med flest ressourcer, bedst sundhedskapital og størst overlap mellem egne normer og værdier og indsatsens udformning—får mest ud af indsatserne. Derfor er der i stigende grad fokus på at sikre en </a:t>
            </a:r>
            <a:r>
              <a:rPr lang="da-DK" sz="1200" kern="1200" dirty="0" err="1">
                <a:solidFill>
                  <a:schemeClr val="tx1"/>
                </a:solidFill>
                <a:effectLst/>
                <a:latin typeface="+mn-lt"/>
                <a:ea typeface="+mn-ea"/>
                <a:cs typeface="+mn-cs"/>
              </a:rPr>
              <a:t>equity</a:t>
            </a:r>
            <a:r>
              <a:rPr lang="da-DK" sz="1200" kern="1200" dirty="0">
                <a:solidFill>
                  <a:schemeClr val="tx1"/>
                </a:solidFill>
                <a:effectLst/>
                <a:latin typeface="+mn-lt"/>
                <a:ea typeface="+mn-ea"/>
                <a:cs typeface="+mn-cs"/>
              </a:rPr>
              <a:t> tilgang</a:t>
            </a:r>
            <a:endParaRPr lang="en-GB"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srgbClr val="000000"/>
              </a:solidFill>
              <a:effectLst/>
              <a:uLnTx/>
              <a:uFillTx/>
              <a:latin typeface="Microsoft New Tai Lue"/>
              <a:ea typeface="+mn-ea"/>
              <a:cs typeface="+mn-cs"/>
            </a:endParaRPr>
          </a:p>
        </p:txBody>
      </p:sp>
    </p:spTree>
    <p:extLst>
      <p:ext uri="{BB962C8B-B14F-4D97-AF65-F5344CB8AC3E}">
        <p14:creationId xmlns:p14="http://schemas.microsoft.com/office/powerpoint/2010/main" val="90392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a-DK"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46454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C99A8-17C0-691A-AEB8-B144D6DE7D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07800D-A50B-793C-1F49-C97C5E5667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BE99D6-5B0E-05EE-38E3-DAB5243F159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BB8F518-3A8A-A25E-C662-EBC6CB9BBFE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srgbClr val="000000"/>
              </a:solidFill>
              <a:effectLst/>
              <a:uLnTx/>
              <a:uFillTx/>
              <a:latin typeface="Microsoft New Tai Lue"/>
              <a:ea typeface="+mn-ea"/>
              <a:cs typeface="+mn-cs"/>
            </a:endParaRPr>
          </a:p>
        </p:txBody>
      </p:sp>
    </p:spTree>
    <p:extLst>
      <p:ext uri="{BB962C8B-B14F-4D97-AF65-F5344CB8AC3E}">
        <p14:creationId xmlns:p14="http://schemas.microsoft.com/office/powerpoint/2010/main" val="27207570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r>
              <a:rPr lang="da-DK" dirty="0"/>
              <a:t>Bent</a:t>
            </a:r>
          </a:p>
          <a:p>
            <a:pPr marL="171450" indent="-171450">
              <a:buFont typeface="Arial" panose="020B0604020202020204" pitchFamily="34" charset="0"/>
              <a:buChar char="•"/>
            </a:pPr>
            <a:r>
              <a:rPr lang="da-DK" dirty="0"/>
              <a:t>Potentialer i pensioneret sundhedspersonale: </a:t>
            </a:r>
          </a:p>
          <a:p>
            <a:pPr marL="171450" indent="-171450">
              <a:buFont typeface="Arial" panose="020B0604020202020204" pitchFamily="34" charset="0"/>
              <a:buChar char="•"/>
            </a:pPr>
            <a:r>
              <a:rPr lang="da-DK" dirty="0"/>
              <a:t>Omkring 2700 ældre </a:t>
            </a:r>
            <a:r>
              <a:rPr lang="da-DK" dirty="0">
                <a:solidFill>
                  <a:srgbClr val="247F5D"/>
                </a:solidFill>
                <a:latin typeface="Poppins" panose="00000500000000000000" pitchFamily="2" charset="0"/>
                <a:cs typeface="Poppins" panose="00000500000000000000" pitchFamily="2" charset="0"/>
              </a:rPr>
              <a:t>i alderen 67 til 76 år, der bor alment, har inden for de sidste 20 år arbejdet inden for sundhedsvæsenet og har samtidig en relevant sundhedsfaglig uddannelse</a:t>
            </a:r>
          </a:p>
          <a:p>
            <a:pPr marL="171450" indent="-171450">
              <a:buFont typeface="Arial" panose="020B0604020202020204" pitchFamily="34" charset="0"/>
              <a:buChar char="•"/>
            </a:pPr>
            <a:r>
              <a:rPr lang="da-DK" dirty="0">
                <a:solidFill>
                  <a:srgbClr val="247F5D"/>
                </a:solidFill>
                <a:latin typeface="Poppins" panose="00000500000000000000" pitchFamily="2" charset="0"/>
                <a:cs typeface="Poppins" panose="00000500000000000000" pitchFamily="2" charset="0"/>
              </a:rPr>
              <a:t>Det kan være en relevant ressource at trække på.</a:t>
            </a:r>
            <a:endParaRPr lang="da-DK" dirty="0"/>
          </a:p>
          <a:p>
            <a:pPr marL="171450" indent="-171450">
              <a:buFont typeface="Arial" panose="020B0604020202020204" pitchFamily="34" charset="0"/>
              <a:buChar char="•"/>
            </a:pPr>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DB449-8165-42FF-AF53-F02750371320}"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7835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AC037-C964-5FC6-3CCF-22E9A7AD62DF}"/>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06E7EAAD-7FC1-4735-5CDA-85AB304D3CBE}"/>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A2D8AC14-36B1-B68E-EEAC-22C1DA0B940C}"/>
              </a:ext>
            </a:extLst>
          </p:cNvPr>
          <p:cNvSpPr>
            <a:spLocks noGrp="1"/>
          </p:cNvSpPr>
          <p:nvPr>
            <p:ph type="body" idx="1"/>
          </p:nvPr>
        </p:nvSpPr>
        <p:spPr/>
        <p:txBody>
          <a:bodyPr/>
          <a:lstStyle/>
          <a:p>
            <a:pPr marL="0" indent="0">
              <a:buFont typeface="Arial" panose="020B0604020202020204" pitchFamily="34" charset="0"/>
              <a:buNone/>
            </a:pPr>
            <a:r>
              <a:rPr lang="da-DK" dirty="0"/>
              <a:t>Start med status på medlemmer</a:t>
            </a:r>
          </a:p>
          <a:p>
            <a:pPr marL="0" indent="0">
              <a:buFont typeface="Arial" panose="020B0604020202020204" pitchFamily="34" charset="0"/>
              <a:buNone/>
            </a:pPr>
            <a:r>
              <a:rPr lang="da-DK" dirty="0"/>
              <a:t>Husk partnermøde den 23.9 i Roskilde</a:t>
            </a:r>
          </a:p>
          <a:p>
            <a:pPr marL="0" indent="0">
              <a:buFont typeface="Arial" panose="020B0604020202020204" pitchFamily="34" charset="0"/>
              <a:buNone/>
            </a:pPr>
            <a:r>
              <a:rPr lang="da-DK" dirty="0"/>
              <a:t>Fortæl om hvor vi er i arbejdet med partnerskabet – vi er godt i gang med møder og webinarer. Vi arbejder med at etablere nye fora – blandt et tværgående forskerforum</a:t>
            </a:r>
          </a:p>
          <a:p>
            <a:pPr marL="0" indent="0">
              <a:buFont typeface="Arial" panose="020B0604020202020204" pitchFamily="34" charset="0"/>
              <a:buNone/>
            </a:pPr>
            <a:r>
              <a:rPr lang="da-DK" dirty="0"/>
              <a:t>Introducer Ayo og Bodil</a:t>
            </a:r>
          </a:p>
        </p:txBody>
      </p:sp>
      <p:sp>
        <p:nvSpPr>
          <p:cNvPr id="4" name="Pladsholder til slidenummer 3">
            <a:extLst>
              <a:ext uri="{FF2B5EF4-FFF2-40B4-BE49-F238E27FC236}">
                <a16:creationId xmlns:a16="http://schemas.microsoft.com/office/drawing/2014/main" id="{0BD04B6A-E518-773B-3233-068C4F6B31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DB449-8165-42FF-AF53-F02750371320}"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49207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241425"/>
            <a:ext cx="5956300" cy="33512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F0EB75-9127-41BA-8DC1-C7D6F7B420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6603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FF0EB75-9127-41BA-8DC1-C7D6F7B420A1}" type="slidenum">
              <a:rPr lang="en-GB" smtClean="0"/>
              <a:t>5</a:t>
            </a:fld>
            <a:endParaRPr lang="en-GB"/>
          </a:p>
        </p:txBody>
      </p:sp>
    </p:spTree>
    <p:extLst>
      <p:ext uri="{BB962C8B-B14F-4D97-AF65-F5344CB8AC3E}">
        <p14:creationId xmlns:p14="http://schemas.microsoft.com/office/powerpoint/2010/main" val="2491988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BE33215-EC15-4545-99A5-133945034A6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24713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FF0EB75-9127-41BA-8DC1-C7D6F7B420A1}" type="slidenum">
              <a:rPr lang="en-GB" smtClean="0"/>
              <a:t>7</a:t>
            </a:fld>
            <a:endParaRPr lang="en-GB"/>
          </a:p>
        </p:txBody>
      </p:sp>
    </p:spTree>
    <p:extLst>
      <p:ext uri="{BB962C8B-B14F-4D97-AF65-F5344CB8AC3E}">
        <p14:creationId xmlns:p14="http://schemas.microsoft.com/office/powerpoint/2010/main" val="508725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F0EB75-9127-41BA-8DC1-C7D6F7B420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3708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FF0EB75-9127-41BA-8DC1-C7D6F7B420A1}" type="slidenum">
              <a:rPr lang="en-GB" smtClean="0"/>
              <a:t>9</a:t>
            </a:fld>
            <a:endParaRPr lang="en-GB"/>
          </a:p>
        </p:txBody>
      </p:sp>
    </p:spTree>
    <p:extLst>
      <p:ext uri="{BB962C8B-B14F-4D97-AF65-F5344CB8AC3E}">
        <p14:creationId xmlns:p14="http://schemas.microsoft.com/office/powerpoint/2010/main" val="3103008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D4195F-BECB-CFEA-38A4-1F26DAA190F0}"/>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13D7E6C0-60E0-189B-A626-90A46C1F0D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808CC0AE-4BED-B7D3-C372-68DC065C27AE}"/>
              </a:ext>
            </a:extLst>
          </p:cNvPr>
          <p:cNvSpPr>
            <a:spLocks noGrp="1"/>
          </p:cNvSpPr>
          <p:nvPr>
            <p:ph type="dt" sz="half" idx="10"/>
          </p:nvPr>
        </p:nvSpPr>
        <p:spPr/>
        <p:txBody>
          <a:bodyPr/>
          <a:lstStyle/>
          <a:p>
            <a:fld id="{551E3A87-B61C-4F3B-A2F4-37DD1654F30D}" type="datetimeFigureOut">
              <a:rPr lang="da-DK" smtClean="0"/>
              <a:t>28-08-2025</a:t>
            </a:fld>
            <a:endParaRPr lang="da-DK"/>
          </a:p>
        </p:txBody>
      </p:sp>
      <p:sp>
        <p:nvSpPr>
          <p:cNvPr id="5" name="Pladsholder til sidefod 4">
            <a:extLst>
              <a:ext uri="{FF2B5EF4-FFF2-40B4-BE49-F238E27FC236}">
                <a16:creationId xmlns:a16="http://schemas.microsoft.com/office/drawing/2014/main" id="{489F70CE-48F6-38B4-A144-7FC15C2BA0F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D58FFD2-B0A5-CAB0-F660-5931A299BF62}"/>
              </a:ext>
            </a:extLst>
          </p:cNvPr>
          <p:cNvSpPr>
            <a:spLocks noGrp="1"/>
          </p:cNvSpPr>
          <p:nvPr>
            <p:ph type="sldNum" sz="quarter" idx="12"/>
          </p:nvPr>
        </p:nvSpPr>
        <p:spPr/>
        <p:txBody>
          <a:bodyPr/>
          <a:lstStyle/>
          <a:p>
            <a:fld id="{4101808A-2DC4-4446-9595-B6B734A5ADBB}" type="slidenum">
              <a:rPr lang="da-DK" smtClean="0"/>
              <a:t>‹nr.›</a:t>
            </a:fld>
            <a:endParaRPr lang="da-DK"/>
          </a:p>
        </p:txBody>
      </p:sp>
    </p:spTree>
    <p:extLst>
      <p:ext uri="{BB962C8B-B14F-4D97-AF65-F5344CB8AC3E}">
        <p14:creationId xmlns:p14="http://schemas.microsoft.com/office/powerpoint/2010/main" val="1263079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86F14F-04AB-C686-65B7-B9083839D160}"/>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464AA8A8-5927-7181-80A1-014D1E7A8611}"/>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972EE09-1154-0E4E-1FF2-F4A14CBFB045}"/>
              </a:ext>
            </a:extLst>
          </p:cNvPr>
          <p:cNvSpPr>
            <a:spLocks noGrp="1"/>
          </p:cNvSpPr>
          <p:nvPr>
            <p:ph type="dt" sz="half" idx="10"/>
          </p:nvPr>
        </p:nvSpPr>
        <p:spPr/>
        <p:txBody>
          <a:bodyPr/>
          <a:lstStyle/>
          <a:p>
            <a:fld id="{551E3A87-B61C-4F3B-A2F4-37DD1654F30D}" type="datetimeFigureOut">
              <a:rPr lang="da-DK" smtClean="0"/>
              <a:t>28-08-2025</a:t>
            </a:fld>
            <a:endParaRPr lang="da-DK"/>
          </a:p>
        </p:txBody>
      </p:sp>
      <p:sp>
        <p:nvSpPr>
          <p:cNvPr id="5" name="Pladsholder til sidefod 4">
            <a:extLst>
              <a:ext uri="{FF2B5EF4-FFF2-40B4-BE49-F238E27FC236}">
                <a16:creationId xmlns:a16="http://schemas.microsoft.com/office/drawing/2014/main" id="{47D3E663-EA61-AEFD-EC86-1F2FB191B79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8BA2CEB-B089-0099-B34D-84C91A8987F2}"/>
              </a:ext>
            </a:extLst>
          </p:cNvPr>
          <p:cNvSpPr>
            <a:spLocks noGrp="1"/>
          </p:cNvSpPr>
          <p:nvPr>
            <p:ph type="sldNum" sz="quarter" idx="12"/>
          </p:nvPr>
        </p:nvSpPr>
        <p:spPr/>
        <p:txBody>
          <a:bodyPr/>
          <a:lstStyle/>
          <a:p>
            <a:fld id="{4101808A-2DC4-4446-9595-B6B734A5ADBB}" type="slidenum">
              <a:rPr lang="da-DK" smtClean="0"/>
              <a:t>‹nr.›</a:t>
            </a:fld>
            <a:endParaRPr lang="da-DK"/>
          </a:p>
        </p:txBody>
      </p:sp>
    </p:spTree>
    <p:extLst>
      <p:ext uri="{BB962C8B-B14F-4D97-AF65-F5344CB8AC3E}">
        <p14:creationId xmlns:p14="http://schemas.microsoft.com/office/powerpoint/2010/main" val="3922054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B7541B57-BAAF-4ABB-24D1-A5EA24F8C404}"/>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38372E08-9FE6-3E5C-D6EE-82A4C51B5036}"/>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0C315F1-1C9E-508B-A250-1F8F3C202015}"/>
              </a:ext>
            </a:extLst>
          </p:cNvPr>
          <p:cNvSpPr>
            <a:spLocks noGrp="1"/>
          </p:cNvSpPr>
          <p:nvPr>
            <p:ph type="dt" sz="half" idx="10"/>
          </p:nvPr>
        </p:nvSpPr>
        <p:spPr/>
        <p:txBody>
          <a:bodyPr/>
          <a:lstStyle/>
          <a:p>
            <a:fld id="{551E3A87-B61C-4F3B-A2F4-37DD1654F30D}" type="datetimeFigureOut">
              <a:rPr lang="da-DK" smtClean="0"/>
              <a:t>28-08-2025</a:t>
            </a:fld>
            <a:endParaRPr lang="da-DK"/>
          </a:p>
        </p:txBody>
      </p:sp>
      <p:sp>
        <p:nvSpPr>
          <p:cNvPr id="5" name="Pladsholder til sidefod 4">
            <a:extLst>
              <a:ext uri="{FF2B5EF4-FFF2-40B4-BE49-F238E27FC236}">
                <a16:creationId xmlns:a16="http://schemas.microsoft.com/office/drawing/2014/main" id="{973E6977-E5C8-205F-5893-08CBEE09339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FE4DAE6-3438-3223-AC46-7C0C921E0535}"/>
              </a:ext>
            </a:extLst>
          </p:cNvPr>
          <p:cNvSpPr>
            <a:spLocks noGrp="1"/>
          </p:cNvSpPr>
          <p:nvPr>
            <p:ph type="sldNum" sz="quarter" idx="12"/>
          </p:nvPr>
        </p:nvSpPr>
        <p:spPr/>
        <p:txBody>
          <a:bodyPr/>
          <a:lstStyle/>
          <a:p>
            <a:fld id="{4101808A-2DC4-4446-9595-B6B734A5ADBB}" type="slidenum">
              <a:rPr lang="da-DK" smtClean="0"/>
              <a:t>‹nr.›</a:t>
            </a:fld>
            <a:endParaRPr lang="da-DK"/>
          </a:p>
        </p:txBody>
      </p:sp>
    </p:spTree>
    <p:extLst>
      <p:ext uri="{BB962C8B-B14F-4D97-AF65-F5344CB8AC3E}">
        <p14:creationId xmlns:p14="http://schemas.microsoft.com/office/powerpoint/2010/main" val="3929786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ekstslide med to kolonner">
    <p:spTree>
      <p:nvGrpSpPr>
        <p:cNvPr id="1" name=""/>
        <p:cNvGrpSpPr/>
        <p:nvPr/>
      </p:nvGrpSpPr>
      <p:grpSpPr>
        <a:xfrm>
          <a:off x="0" y="0"/>
          <a:ext cx="0" cy="0"/>
          <a:chOff x="0" y="0"/>
          <a:chExt cx="0" cy="0"/>
        </a:xfrm>
      </p:grpSpPr>
      <p:sp>
        <p:nvSpPr>
          <p:cNvPr id="8" name="Titel 1"/>
          <p:cNvSpPr>
            <a:spLocks noGrp="1"/>
          </p:cNvSpPr>
          <p:nvPr>
            <p:ph type="ctrTitle" hasCustomPrompt="1"/>
          </p:nvPr>
        </p:nvSpPr>
        <p:spPr>
          <a:xfrm>
            <a:off x="539999" y="540000"/>
            <a:ext cx="11108627" cy="817745"/>
          </a:xfrm>
          <a:prstGeom prst="rect">
            <a:avLst/>
          </a:prstGeom>
        </p:spPr>
        <p:txBody>
          <a:bodyPr wrap="square" lIns="0" tIns="0" rIns="0" bIns="0" anchor="t" anchorCtr="0">
            <a:noAutofit/>
          </a:bodyPr>
          <a:lstStyle>
            <a:lvl1pPr algn="l">
              <a:lnSpc>
                <a:spcPts val="5000"/>
              </a:lnSpc>
              <a:defRPr sz="4400" b="1" i="0" baseline="0">
                <a:solidFill>
                  <a:schemeClr val="tx1"/>
                </a:solidFill>
                <a:latin typeface="Proxima Nova Black" panose="02000506030000020004" pitchFamily="2" charset="0"/>
                <a:ea typeface="Source Sans Pro" charset="0"/>
                <a:cs typeface="Arial" panose="020B0604020202020204" pitchFamily="34" charset="0"/>
              </a:defRPr>
            </a:lvl1pPr>
          </a:lstStyle>
          <a:p>
            <a:r>
              <a:rPr lang="da-DK"/>
              <a:t>Skriv overskrift  her</a:t>
            </a:r>
            <a:br>
              <a:rPr lang="da-DK"/>
            </a:br>
            <a:endParaRPr lang="da-DK"/>
          </a:p>
        </p:txBody>
      </p:sp>
      <p:sp>
        <p:nvSpPr>
          <p:cNvPr id="11" name="Pladsholder til tekst 5"/>
          <p:cNvSpPr>
            <a:spLocks noGrp="1"/>
          </p:cNvSpPr>
          <p:nvPr>
            <p:ph type="body" sz="quarter" idx="10" hasCustomPrompt="1"/>
          </p:nvPr>
        </p:nvSpPr>
        <p:spPr>
          <a:xfrm>
            <a:off x="539751" y="1497013"/>
            <a:ext cx="5328000" cy="4419600"/>
          </a:xfrm>
          <a:prstGeom prst="rect">
            <a:avLst/>
          </a:prstGeom>
        </p:spPr>
        <p:txBody>
          <a:bodyPr lIns="0" tIns="0" rIns="0" bIns="0" numCol="1" spcCol="360000"/>
          <a:lstStyle>
            <a:lvl1pPr marL="285750" indent="-285750">
              <a:lnSpc>
                <a:spcPct val="100000"/>
              </a:lnSpc>
              <a:buFontTx/>
              <a:buBlip>
                <a:blip r:embed="rId2"/>
              </a:buBlip>
              <a:defRPr sz="1800" b="0" i="0">
                <a:solidFill>
                  <a:schemeClr val="tx1"/>
                </a:solidFill>
                <a:latin typeface="Proxima Nova" panose="02000506030000020004" pitchFamily="2" charset="0"/>
                <a:ea typeface="Source Sans Pro" charset="0"/>
                <a:cs typeface="Arial" panose="020B0604020202020204" pitchFamily="34" charset="0"/>
              </a:defRPr>
            </a:lvl1pPr>
            <a:lvl2pPr marL="742950" indent="-285750">
              <a:lnSpc>
                <a:spcPct val="100000"/>
              </a:lnSpc>
              <a:buFontTx/>
              <a:buBlip>
                <a:blip r:embed="rId2"/>
              </a:buBlip>
              <a:defRPr sz="1600" b="0" i="0">
                <a:solidFill>
                  <a:schemeClr val="tx1"/>
                </a:solidFill>
                <a:latin typeface="Proxima Nova" panose="02000506030000020004" pitchFamily="2" charset="0"/>
                <a:ea typeface="Source Sans Pro" charset="0"/>
                <a:cs typeface="Arial" panose="020B0604020202020204" pitchFamily="34" charset="0"/>
              </a:defRPr>
            </a:lvl2pPr>
            <a:lvl3pPr marL="12001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3pPr>
            <a:lvl4pPr marL="16573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4pPr>
            <a:lvl5pPr marL="21145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5">
            <a:extLst>
              <a:ext uri="{FF2B5EF4-FFF2-40B4-BE49-F238E27FC236}">
                <a16:creationId xmlns:a16="http://schemas.microsoft.com/office/drawing/2014/main" id="{91608D20-24C8-4A4C-8CA1-4BCF3925EF78}"/>
              </a:ext>
            </a:extLst>
          </p:cNvPr>
          <p:cNvSpPr>
            <a:spLocks noGrp="1"/>
          </p:cNvSpPr>
          <p:nvPr>
            <p:ph type="body" sz="quarter" idx="11" hasCustomPrompt="1"/>
          </p:nvPr>
        </p:nvSpPr>
        <p:spPr>
          <a:xfrm>
            <a:off x="6329081" y="1497013"/>
            <a:ext cx="5328000" cy="4419600"/>
          </a:xfrm>
          <a:prstGeom prst="rect">
            <a:avLst/>
          </a:prstGeom>
        </p:spPr>
        <p:txBody>
          <a:bodyPr lIns="0" tIns="0" rIns="0" bIns="0" numCol="1" spcCol="360000"/>
          <a:lstStyle>
            <a:lvl1pPr marL="285750" indent="-285750">
              <a:lnSpc>
                <a:spcPct val="100000"/>
              </a:lnSpc>
              <a:buFontTx/>
              <a:buBlip>
                <a:blip r:embed="rId2"/>
              </a:buBlip>
              <a:defRPr sz="1800" b="0" i="0">
                <a:solidFill>
                  <a:schemeClr val="tx1"/>
                </a:solidFill>
                <a:latin typeface="Proxima Nova" panose="02000506030000020004" pitchFamily="2" charset="0"/>
                <a:ea typeface="Source Sans Pro" charset="0"/>
                <a:cs typeface="Arial" panose="020B0604020202020204" pitchFamily="34" charset="0"/>
              </a:defRPr>
            </a:lvl1pPr>
            <a:lvl2pPr marL="742950" indent="-285750">
              <a:lnSpc>
                <a:spcPct val="100000"/>
              </a:lnSpc>
              <a:buFontTx/>
              <a:buBlip>
                <a:blip r:embed="rId2"/>
              </a:buBlip>
              <a:defRPr sz="1600" b="0" i="0">
                <a:solidFill>
                  <a:schemeClr val="tx1"/>
                </a:solidFill>
                <a:latin typeface="Proxima Nova" panose="02000506030000020004" pitchFamily="2" charset="0"/>
                <a:ea typeface="Source Sans Pro" charset="0"/>
                <a:cs typeface="Arial" panose="020B0604020202020204" pitchFamily="34" charset="0"/>
              </a:defRPr>
            </a:lvl2pPr>
            <a:lvl3pPr marL="12001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3pPr>
            <a:lvl4pPr marL="16573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4pPr>
            <a:lvl5pPr marL="2114550" indent="-285750">
              <a:lnSpc>
                <a:spcPct val="100000"/>
              </a:lnSpc>
              <a:buFontTx/>
              <a:buBlip>
                <a:blip r:embed="rId2"/>
              </a:buBlip>
              <a:defRPr sz="1400" b="0" i="0">
                <a:solidFill>
                  <a:schemeClr val="tx1"/>
                </a:solidFill>
                <a:latin typeface="Proxima Nova" panose="02000506030000020004" pitchFamily="2" charset="0"/>
                <a:ea typeface="Source Sans Pro" charset="0"/>
                <a:cs typeface="Arial" panose="020B0604020202020204" pitchFamily="34" charset="0"/>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263731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Graf slide">
    <p:spTree>
      <p:nvGrpSpPr>
        <p:cNvPr id="1" name=""/>
        <p:cNvGrpSpPr/>
        <p:nvPr/>
      </p:nvGrpSpPr>
      <p:grpSpPr>
        <a:xfrm>
          <a:off x="0" y="0"/>
          <a:ext cx="0" cy="0"/>
          <a:chOff x="0" y="0"/>
          <a:chExt cx="0" cy="0"/>
        </a:xfrm>
      </p:grpSpPr>
      <p:sp>
        <p:nvSpPr>
          <p:cNvPr id="10" name="Pladsholder til tekst 3">
            <a:extLst>
              <a:ext uri="{FF2B5EF4-FFF2-40B4-BE49-F238E27FC236}">
                <a16:creationId xmlns:a16="http://schemas.microsoft.com/office/drawing/2014/main" id="{A70E12E2-6CC7-5748-AC42-770CB2CB1AC5}"/>
              </a:ext>
            </a:extLst>
          </p:cNvPr>
          <p:cNvSpPr>
            <a:spLocks noGrp="1"/>
          </p:cNvSpPr>
          <p:nvPr>
            <p:ph type="body" sz="quarter" idx="10" hasCustomPrompt="1"/>
          </p:nvPr>
        </p:nvSpPr>
        <p:spPr>
          <a:xfrm>
            <a:off x="541866" y="3132137"/>
            <a:ext cx="4487334" cy="2777595"/>
          </a:xfrm>
          <a:prstGeom prst="rect">
            <a:avLst/>
          </a:prstGeom>
        </p:spPr>
        <p:txBody>
          <a:bodyPr lIns="0" tIns="0" rIns="0" bIns="0"/>
          <a:lstStyle>
            <a:lvl1pPr marL="342900" indent="-342900">
              <a:lnSpc>
                <a:spcPct val="100000"/>
              </a:lnSpc>
              <a:buFontTx/>
              <a:buBlip>
                <a:blip r:embed="rId2"/>
              </a:buBlip>
              <a:defRPr sz="2000" b="1" i="0">
                <a:solidFill>
                  <a:schemeClr val="tx1"/>
                </a:solidFill>
                <a:latin typeface="Proxima Nova Semibold" panose="02000506030000020004" pitchFamily="2" charset="0"/>
                <a:ea typeface="Source Sans Pro" charset="0"/>
                <a:cs typeface="Arial" panose="020B0604020202020204" pitchFamily="34" charset="0"/>
              </a:defRPr>
            </a:lvl1pPr>
            <a:lvl2pPr marL="457200" indent="0">
              <a:buNone/>
              <a:defRPr sz="2400">
                <a:solidFill>
                  <a:srgbClr val="413F3D"/>
                </a:solidFill>
              </a:defRPr>
            </a:lvl2pPr>
            <a:lvl3pPr marL="914400" indent="0">
              <a:buNone/>
              <a:defRPr sz="2400">
                <a:solidFill>
                  <a:srgbClr val="413F3D"/>
                </a:solidFill>
              </a:defRPr>
            </a:lvl3pPr>
            <a:lvl4pPr marL="1371600" indent="0">
              <a:buNone/>
              <a:defRPr sz="2400">
                <a:solidFill>
                  <a:srgbClr val="413F3D"/>
                </a:solidFill>
              </a:defRPr>
            </a:lvl4pPr>
            <a:lvl5pPr marL="1828800" indent="0">
              <a:buNone/>
              <a:defRPr sz="2400">
                <a:solidFill>
                  <a:srgbClr val="413F3D"/>
                </a:solidFill>
              </a:defRPr>
            </a:lvl5pPr>
          </a:lstStyle>
          <a:p>
            <a:pPr lvl="0"/>
            <a:r>
              <a:rPr lang="da-DK"/>
              <a:t>Klik for at redigere teksttypografierne i masteren</a:t>
            </a:r>
          </a:p>
        </p:txBody>
      </p:sp>
      <p:sp>
        <p:nvSpPr>
          <p:cNvPr id="5" name="Pladsholder til diagram 4">
            <a:extLst>
              <a:ext uri="{FF2B5EF4-FFF2-40B4-BE49-F238E27FC236}">
                <a16:creationId xmlns:a16="http://schemas.microsoft.com/office/drawing/2014/main" id="{147123D2-871D-6543-97AC-4A968A644807}"/>
              </a:ext>
            </a:extLst>
          </p:cNvPr>
          <p:cNvSpPr>
            <a:spLocks noGrp="1"/>
          </p:cNvSpPr>
          <p:nvPr>
            <p:ph type="chart" sz="quarter" idx="11"/>
          </p:nvPr>
        </p:nvSpPr>
        <p:spPr>
          <a:xfrm>
            <a:off x="5471665" y="540000"/>
            <a:ext cx="6176962" cy="5376863"/>
          </a:xfrm>
          <a:prstGeom prst="rect">
            <a:avLst/>
          </a:prstGeom>
          <a:ln w="101600">
            <a:solidFill>
              <a:schemeClr val="tx2"/>
            </a:solidFill>
            <a:miter lim="800000"/>
          </a:ln>
        </p:spPr>
        <p:txBody>
          <a:bodyPr anchor="ctr" anchorCtr="1"/>
          <a:lstStyle>
            <a:lvl1pPr marL="0" indent="0">
              <a:buNone/>
              <a:defRPr b="0" i="0">
                <a:solidFill>
                  <a:srgbClr val="413F3D"/>
                </a:solidFill>
                <a:latin typeface="Proxima Nova" panose="02000506030000020004" pitchFamily="2" charset="0"/>
                <a:ea typeface="Source Sans Pro" charset="0"/>
                <a:cs typeface="Proxima Nova" panose="02000506030000020004" pitchFamily="2" charset="0"/>
              </a:defRPr>
            </a:lvl1pPr>
          </a:lstStyle>
          <a:p>
            <a:endParaRPr lang="da-DK"/>
          </a:p>
        </p:txBody>
      </p:sp>
      <p:sp>
        <p:nvSpPr>
          <p:cNvPr id="8" name="Titel 1">
            <a:extLst>
              <a:ext uri="{FF2B5EF4-FFF2-40B4-BE49-F238E27FC236}">
                <a16:creationId xmlns:a16="http://schemas.microsoft.com/office/drawing/2014/main" id="{1DBD077B-D41B-4940-BF61-71F35A7166D0}"/>
              </a:ext>
            </a:extLst>
          </p:cNvPr>
          <p:cNvSpPr>
            <a:spLocks noGrp="1"/>
          </p:cNvSpPr>
          <p:nvPr>
            <p:ph type="ctrTitle" hasCustomPrompt="1"/>
          </p:nvPr>
        </p:nvSpPr>
        <p:spPr>
          <a:xfrm>
            <a:off x="540000" y="540000"/>
            <a:ext cx="4489200" cy="2286000"/>
          </a:xfrm>
          <a:prstGeom prst="rect">
            <a:avLst/>
          </a:prstGeom>
        </p:spPr>
        <p:txBody>
          <a:bodyPr wrap="square" lIns="0" tIns="0" rIns="0" bIns="0" anchor="t" anchorCtr="0">
            <a:noAutofit/>
          </a:bodyPr>
          <a:lstStyle>
            <a:lvl1pPr algn="l">
              <a:lnSpc>
                <a:spcPts val="5000"/>
              </a:lnSpc>
              <a:defRPr sz="4400" b="1" i="0" baseline="0">
                <a:solidFill>
                  <a:schemeClr val="tx1"/>
                </a:solidFill>
                <a:latin typeface="Proxima Nova Black" panose="02000506030000020004" pitchFamily="2" charset="0"/>
                <a:ea typeface="Source Sans Pro" charset="0"/>
                <a:cs typeface="Arial" panose="020B0604020202020204" pitchFamily="34" charset="0"/>
              </a:defRPr>
            </a:lvl1pPr>
          </a:lstStyle>
          <a:p>
            <a:r>
              <a:rPr lang="da-DK"/>
              <a:t>Skriv overskrift  </a:t>
            </a:r>
            <a:br>
              <a:rPr lang="da-DK"/>
            </a:br>
            <a:r>
              <a:rPr lang="da-DK"/>
              <a:t>her</a:t>
            </a:r>
          </a:p>
        </p:txBody>
      </p:sp>
    </p:spTree>
    <p:extLst>
      <p:ext uri="{BB962C8B-B14F-4D97-AF65-F5344CB8AC3E}">
        <p14:creationId xmlns:p14="http://schemas.microsoft.com/office/powerpoint/2010/main" val="21074324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 Overskrift">
    <p:spTree>
      <p:nvGrpSpPr>
        <p:cNvPr id="1" name=""/>
        <p:cNvGrpSpPr/>
        <p:nvPr/>
      </p:nvGrpSpPr>
      <p:grpSpPr>
        <a:xfrm>
          <a:off x="0" y="0"/>
          <a:ext cx="0" cy="0"/>
          <a:chOff x="0" y="0"/>
          <a:chExt cx="0" cy="0"/>
        </a:xfrm>
      </p:grpSpPr>
      <p:sp>
        <p:nvSpPr>
          <p:cNvPr id="2" name="Title Placeholder 6">
            <a:extLst>
              <a:ext uri="{FF2B5EF4-FFF2-40B4-BE49-F238E27FC236}">
                <a16:creationId xmlns:a16="http://schemas.microsoft.com/office/drawing/2014/main" id="{B6F43BF4-559F-4489-8C6B-A3DBD6D01A58}"/>
              </a:ext>
            </a:extLst>
          </p:cNvPr>
          <p:cNvSpPr>
            <a:spLocks noGrp="1"/>
          </p:cNvSpPr>
          <p:nvPr>
            <p:ph type="title" hasCustomPrompt="1"/>
          </p:nvPr>
        </p:nvSpPr>
        <p:spPr>
          <a:xfrm>
            <a:off x="695325" y="613250"/>
            <a:ext cx="10801350" cy="900000"/>
          </a:xfrm>
          <a:prstGeom prst="rect">
            <a:avLst/>
          </a:prstGeom>
        </p:spPr>
        <p:txBody>
          <a:bodyPr vert="horz" lIns="0" tIns="0" rIns="0" bIns="0" rtlCol="0" anchor="t" anchorCtr="0">
            <a:noAutofit/>
          </a:bodyPr>
          <a:lstStyle>
            <a:lvl1pPr>
              <a:defRPr>
                <a:latin typeface="Segoe UI Black" panose="020B0A02040204020203" pitchFamily="34" charset="0"/>
                <a:ea typeface="Segoe UI Black" panose="020B0A02040204020203" pitchFamily="34" charset="0"/>
              </a:defRPr>
            </a:lvl1pPr>
          </a:lstStyle>
          <a:p>
            <a:r>
              <a:rPr lang="da-DK" dirty="0"/>
              <a:t>Her kan der stå en titel</a:t>
            </a:r>
          </a:p>
        </p:txBody>
      </p:sp>
      <p:sp>
        <p:nvSpPr>
          <p:cNvPr id="3" name="Pladsholder til slidenummer 1">
            <a:extLst>
              <a:ext uri="{FF2B5EF4-FFF2-40B4-BE49-F238E27FC236}">
                <a16:creationId xmlns:a16="http://schemas.microsoft.com/office/drawing/2014/main" id="{6EA36D69-DEE3-B225-6FF8-5E781F63FD72}"/>
              </a:ext>
            </a:extLst>
          </p:cNvPr>
          <p:cNvSpPr>
            <a:spLocks noGrp="1"/>
          </p:cNvSpPr>
          <p:nvPr>
            <p:ph type="sldNum" sz="quarter" idx="4"/>
          </p:nvPr>
        </p:nvSpPr>
        <p:spPr>
          <a:xfrm>
            <a:off x="11472000" y="6525473"/>
            <a:ext cx="471208" cy="147087"/>
          </a:xfrm>
          <a:prstGeom prst="rect">
            <a:avLst/>
          </a:prstGeom>
        </p:spPr>
        <p:txBody>
          <a:bodyPr vert="horz" lIns="91440" tIns="45720" rIns="91440" bIns="45720" rtlCol="0" anchor="ctr"/>
          <a:lstStyle>
            <a:lvl1pPr algn="r">
              <a:defRPr sz="1000" b="1" i="0">
                <a:solidFill>
                  <a:schemeClr val="tx1"/>
                </a:solidFill>
                <a:latin typeface="Segoe UI Black" panose="020B0A02040204020203" pitchFamily="34" charset="0"/>
                <a:ea typeface="Segoe UI Black" panose="020B0A02040204020203" pitchFamily="34" charset="0"/>
                <a:cs typeface="Poppins ExtraBold" pitchFamily="2" charset="77"/>
              </a:defRPr>
            </a:lvl1pPr>
          </a:lstStyle>
          <a:p>
            <a:fld id="{F8D14BDA-C419-F344-9039-0BCDE95FAB14}" type="slidenum">
              <a:rPr lang="da-DK" smtClean="0"/>
              <a:pPr/>
              <a:t>‹nr.›</a:t>
            </a:fld>
            <a:endParaRPr lang="da-DK" dirty="0"/>
          </a:p>
        </p:txBody>
      </p:sp>
    </p:spTree>
    <p:extLst>
      <p:ext uri="{BB962C8B-B14F-4D97-AF65-F5344CB8AC3E}">
        <p14:creationId xmlns:p14="http://schemas.microsoft.com/office/powerpoint/2010/main" val="31617042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a-DK"/>
              <a:t>Klik for at redigere i master</a:t>
            </a:r>
          </a:p>
        </p:txBody>
      </p:sp>
      <p:sp>
        <p:nvSpPr>
          <p:cNvPr id="3" name="U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i master</a:t>
            </a:r>
          </a:p>
        </p:txBody>
      </p:sp>
      <p:sp>
        <p:nvSpPr>
          <p:cNvPr id="4" name="Pladsholder til dato 3"/>
          <p:cNvSpPr>
            <a:spLocks noGrp="1"/>
          </p:cNvSpPr>
          <p:nvPr>
            <p:ph type="dt" sz="half" idx="10"/>
          </p:nvPr>
        </p:nvSpPr>
        <p:spPr/>
        <p:txBody>
          <a:bodyPr/>
          <a:lstStyle/>
          <a:p>
            <a:fld id="{0FD2B75F-3061-48FA-8C48-D134F25B1AE8}" type="datetimeFigureOut">
              <a:rPr lang="da-DK" smtClean="0"/>
              <a:t>28-08-2025</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8E3B8C59-F4D2-46F6-B27E-5C34B98EDF6C}" type="slidenum">
              <a:rPr lang="da-DK" smtClean="0"/>
              <a:t>‹nr.›</a:t>
            </a:fld>
            <a:endParaRPr lang="da-DK"/>
          </a:p>
        </p:txBody>
      </p:sp>
    </p:spTree>
    <p:extLst>
      <p:ext uri="{BB962C8B-B14F-4D97-AF65-F5344CB8AC3E}">
        <p14:creationId xmlns:p14="http://schemas.microsoft.com/office/powerpoint/2010/main" val="24766378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3301C8-EE81-4B74-8CDF-F9CBEF3CE8E1}" type="datetimeFigureOut">
              <a:rPr lang="en-GB" smtClean="0">
                <a:solidFill>
                  <a:prstClr val="black">
                    <a:tint val="75000"/>
                  </a:prstClr>
                </a:solidFill>
              </a:rPr>
              <a:pPr/>
              <a:t>28/08/2025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27CD7E1-F85F-4FA2-8713-8E7ACEF705D5}"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1864298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3301C8-EE81-4B74-8CDF-F9CBEF3CE8E1}" type="datetimeFigureOut">
              <a:rPr lang="en-GB" smtClean="0">
                <a:solidFill>
                  <a:prstClr val="black">
                    <a:tint val="75000"/>
                  </a:prstClr>
                </a:solidFill>
              </a:rPr>
              <a:pPr/>
              <a:t>28/08/2025</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27CD7E1-F85F-4FA2-8713-8E7ACEF705D5}"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40449216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a-DK"/>
          </a:p>
        </p:txBody>
      </p:sp>
      <p:sp>
        <p:nvSpPr>
          <p:cNvPr id="3" name="Rectangle 5"/>
          <p:cNvSpPr>
            <a:spLocks noGrp="1" noChangeArrowheads="1"/>
          </p:cNvSpPr>
          <p:nvPr>
            <p:ph type="ftr" sz="quarter" idx="11"/>
          </p:nvPr>
        </p:nvSpPr>
        <p:spPr>
          <a:ln/>
        </p:spPr>
        <p:txBody>
          <a:bodyPr/>
          <a:lstStyle>
            <a:lvl1pPr>
              <a:defRPr/>
            </a:lvl1pPr>
          </a:lstStyle>
          <a:p>
            <a:pPr>
              <a:defRPr/>
            </a:pPr>
            <a:endParaRPr lang="da-DK"/>
          </a:p>
        </p:txBody>
      </p:sp>
      <p:sp>
        <p:nvSpPr>
          <p:cNvPr id="4" name="Rectangle 6"/>
          <p:cNvSpPr>
            <a:spLocks noGrp="1" noChangeArrowheads="1"/>
          </p:cNvSpPr>
          <p:nvPr>
            <p:ph type="sldNum" sz="quarter" idx="12"/>
          </p:nvPr>
        </p:nvSpPr>
        <p:spPr>
          <a:ln/>
        </p:spPr>
        <p:txBody>
          <a:bodyPr/>
          <a:lstStyle>
            <a:lvl1pPr>
              <a:defRPr/>
            </a:lvl1pPr>
          </a:lstStyle>
          <a:p>
            <a:pPr>
              <a:defRPr/>
            </a:pPr>
            <a:fld id="{3210613A-8CFE-4385-86C7-C85881BC09F0}" type="slidenum">
              <a:rPr lang="en-US" altLang="en-US"/>
              <a:pPr>
                <a:defRPr/>
              </a:pPr>
              <a:t>‹nr.›</a:t>
            </a:fld>
            <a:endParaRPr lang="en-US" altLang="en-US"/>
          </a:p>
        </p:txBody>
      </p:sp>
    </p:spTree>
    <p:extLst>
      <p:ext uri="{BB962C8B-B14F-4D97-AF65-F5344CB8AC3E}">
        <p14:creationId xmlns:p14="http://schemas.microsoft.com/office/powerpoint/2010/main" val="15190944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dirty="0"/>
              <a:t>Klik for at tilføje overskrift</a:t>
            </a:r>
          </a:p>
        </p:txBody>
      </p:sp>
      <p:sp>
        <p:nvSpPr>
          <p:cNvPr id="3" name="Pladsholder til dato 2"/>
          <p:cNvSpPr>
            <a:spLocks noGrp="1"/>
          </p:cNvSpPr>
          <p:nvPr>
            <p:ph type="dt" sz="half" idx="10"/>
          </p:nvPr>
        </p:nvSpPr>
        <p:spPr/>
        <p:txBody>
          <a:bodyPr/>
          <a:lstStyle/>
          <a:p>
            <a:fld id="{8F848B0F-2DBE-4BFC-80D1-58E6E5325810}" type="datetime1">
              <a:rPr lang="en-US" smtClean="0"/>
              <a:t>8/28/2025</a:t>
            </a:fld>
            <a:endParaRPr lang="da-DK" dirty="0"/>
          </a:p>
        </p:txBody>
      </p:sp>
      <p:sp>
        <p:nvSpPr>
          <p:cNvPr id="4" name="Pladsholder til sidefod 3"/>
          <p:cNvSpPr>
            <a:spLocks noGrp="1"/>
          </p:cNvSpPr>
          <p:nvPr>
            <p:ph type="ftr" sz="quarter" idx="11"/>
          </p:nvPr>
        </p:nvSpPr>
        <p:spPr/>
        <p:txBody>
          <a:bodyPr/>
          <a:lstStyle/>
          <a:p>
            <a:endParaRPr lang="da-DK" dirty="0"/>
          </a:p>
        </p:txBody>
      </p:sp>
      <p:sp>
        <p:nvSpPr>
          <p:cNvPr id="5" name="Pladsholder til slidenummer 4"/>
          <p:cNvSpPr>
            <a:spLocks noGrp="1"/>
          </p:cNvSpPr>
          <p:nvPr>
            <p:ph type="sldNum" sz="quarter" idx="12"/>
          </p:nvPr>
        </p:nvSpPr>
        <p:spPr/>
        <p:txBody>
          <a:bodyPr/>
          <a:lstStyle/>
          <a:p>
            <a:fld id="{091A926C-488A-4E3E-9C21-57CAA120E114}" type="slidenum">
              <a:rPr lang="da-DK" smtClean="0"/>
              <a:t>‹nr.›</a:t>
            </a:fld>
            <a:endParaRPr lang="da-DK" dirty="0"/>
          </a:p>
        </p:txBody>
      </p:sp>
    </p:spTree>
    <p:extLst>
      <p:ext uri="{BB962C8B-B14F-4D97-AF65-F5344CB8AC3E}">
        <p14:creationId xmlns:p14="http://schemas.microsoft.com/office/powerpoint/2010/main" val="2802027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BF22A1-78F8-9475-F678-E40FD1FC839C}"/>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65A9FD2E-CEC0-4962-A54D-26056B6E16E8}"/>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7CC6A21-79C5-4262-304F-4A63EB06D64F}"/>
              </a:ext>
            </a:extLst>
          </p:cNvPr>
          <p:cNvSpPr>
            <a:spLocks noGrp="1"/>
          </p:cNvSpPr>
          <p:nvPr>
            <p:ph type="dt" sz="half" idx="10"/>
          </p:nvPr>
        </p:nvSpPr>
        <p:spPr/>
        <p:txBody>
          <a:bodyPr/>
          <a:lstStyle/>
          <a:p>
            <a:fld id="{551E3A87-B61C-4F3B-A2F4-37DD1654F30D}" type="datetimeFigureOut">
              <a:rPr lang="da-DK" smtClean="0"/>
              <a:t>28-08-2025</a:t>
            </a:fld>
            <a:endParaRPr lang="da-DK"/>
          </a:p>
        </p:txBody>
      </p:sp>
      <p:sp>
        <p:nvSpPr>
          <p:cNvPr id="5" name="Pladsholder til sidefod 4">
            <a:extLst>
              <a:ext uri="{FF2B5EF4-FFF2-40B4-BE49-F238E27FC236}">
                <a16:creationId xmlns:a16="http://schemas.microsoft.com/office/drawing/2014/main" id="{6F01504C-7A09-0B54-4593-B5862C342EF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16303FE-1F1C-5E6B-3656-62062EB63203}"/>
              </a:ext>
            </a:extLst>
          </p:cNvPr>
          <p:cNvSpPr>
            <a:spLocks noGrp="1"/>
          </p:cNvSpPr>
          <p:nvPr>
            <p:ph type="sldNum" sz="quarter" idx="12"/>
          </p:nvPr>
        </p:nvSpPr>
        <p:spPr/>
        <p:txBody>
          <a:bodyPr/>
          <a:lstStyle/>
          <a:p>
            <a:fld id="{4101808A-2DC4-4446-9595-B6B734A5ADBB}" type="slidenum">
              <a:rPr lang="da-DK" smtClean="0"/>
              <a:t>‹nr.›</a:t>
            </a:fld>
            <a:endParaRPr lang="da-DK"/>
          </a:p>
        </p:txBody>
      </p:sp>
    </p:spTree>
    <p:extLst>
      <p:ext uri="{BB962C8B-B14F-4D97-AF65-F5344CB8AC3E}">
        <p14:creationId xmlns:p14="http://schemas.microsoft.com/office/powerpoint/2010/main" val="2478326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Title image small right">
    <p:spTree>
      <p:nvGrpSpPr>
        <p:cNvPr id="1" name=""/>
        <p:cNvGrpSpPr/>
        <p:nvPr/>
      </p:nvGrpSpPr>
      <p:grpSpPr>
        <a:xfrm>
          <a:off x="0" y="0"/>
          <a:ext cx="0" cy="0"/>
          <a:chOff x="0" y="0"/>
          <a:chExt cx="0" cy="0"/>
        </a:xfrm>
      </p:grpSpPr>
      <p:sp>
        <p:nvSpPr>
          <p:cNvPr id="30" name="Pladsholder til billede 9"/>
          <p:cNvSpPr>
            <a:spLocks noGrp="1"/>
          </p:cNvSpPr>
          <p:nvPr>
            <p:ph type="pic" sz="quarter" idx="14" hasCustomPrompt="1"/>
          </p:nvPr>
        </p:nvSpPr>
        <p:spPr>
          <a:xfrm>
            <a:off x="0" y="0"/>
            <a:ext cx="12192000" cy="6858000"/>
          </a:xfrm>
          <a:blipFill>
            <a:blip r:embed="rId2"/>
            <a:stretch>
              <a:fillRect/>
            </a:stretch>
          </a:blipFill>
        </p:spPr>
        <p:txBody>
          <a:bodyPr lIns="1080000" tIns="0" rIns="6408000" anchor="ctr" anchorCtr="0"/>
          <a:lstStyle>
            <a:lvl1pPr marL="0" indent="0" algn="r">
              <a:buNone/>
              <a:defRPr sz="2400" b="1" i="0" baseline="0">
                <a:solidFill>
                  <a:schemeClr val="bg1"/>
                </a:solidFill>
                <a:sym typeface="Wingdings" panose="05000000000000000000" pitchFamily="2" charset="2"/>
              </a:defRPr>
            </a:lvl1pPr>
          </a:lstStyle>
          <a:p>
            <a:r>
              <a:rPr lang="en-GB" dirty="0"/>
              <a:t>Click icon to insert image  </a:t>
            </a:r>
          </a:p>
        </p:txBody>
      </p:sp>
      <p:sp>
        <p:nvSpPr>
          <p:cNvPr id="11" name="Titel 2">
            <a:extLst>
              <a:ext uri="{FF2B5EF4-FFF2-40B4-BE49-F238E27FC236}">
                <a16:creationId xmlns:a16="http://schemas.microsoft.com/office/drawing/2014/main" id="{A35AA5B6-111C-4735-AFC4-EBC2CB1BF4A3}"/>
              </a:ext>
            </a:extLst>
          </p:cNvPr>
          <p:cNvSpPr>
            <a:spLocks noGrp="1"/>
          </p:cNvSpPr>
          <p:nvPr>
            <p:ph type="ctrTitle"/>
          </p:nvPr>
        </p:nvSpPr>
        <p:spPr>
          <a:xfrm>
            <a:off x="6243638" y="2271092"/>
            <a:ext cx="5948362" cy="3895200"/>
          </a:xfrm>
          <a:blipFill>
            <a:blip r:embed="rId3"/>
            <a:stretch>
              <a:fillRect/>
            </a:stretch>
          </a:blipFill>
        </p:spPr>
        <p:txBody>
          <a:bodyPr lIns="360000" tIns="468000" rIns="540000" bIns="2448000" anchor="b" anchorCtr="0">
            <a:noAutofit/>
          </a:bodyPr>
          <a:lstStyle>
            <a:lvl1pPr algn="l">
              <a:lnSpc>
                <a:spcPts val="4000"/>
              </a:lnSpc>
              <a:defRPr sz="3600">
                <a:solidFill>
                  <a:schemeClr val="bg1"/>
                </a:solidFill>
              </a:defRPr>
            </a:lvl1pPr>
          </a:lstStyle>
          <a:p>
            <a:r>
              <a:rPr lang="en-GB" dirty="0"/>
              <a:t>Click to edit Master title style</a:t>
            </a:r>
          </a:p>
        </p:txBody>
      </p:sp>
      <p:sp>
        <p:nvSpPr>
          <p:cNvPr id="10" name="Titel 1"/>
          <p:cNvSpPr>
            <a:spLocks noGrp="1"/>
          </p:cNvSpPr>
          <p:nvPr>
            <p:ph type="body" sz="quarter" idx="15" hasCustomPrompt="1"/>
          </p:nvPr>
        </p:nvSpPr>
        <p:spPr>
          <a:xfrm>
            <a:off x="6622258" y="2610941"/>
            <a:ext cx="4962920" cy="1109335"/>
          </a:xfrm>
        </p:spPr>
        <p:txBody>
          <a:bodyPr rIns="0">
            <a:noAutofit/>
          </a:bodyPr>
          <a:lstStyle>
            <a:lvl1pPr marL="0" indent="0">
              <a:lnSpc>
                <a:spcPct val="100000"/>
              </a:lnSpc>
              <a:spcBef>
                <a:spcPts val="0"/>
              </a:spcBef>
              <a:buNone/>
              <a:defRPr sz="3600" b="0" i="0" baseline="0">
                <a:solidFill>
                  <a:schemeClr val="accent1"/>
                </a:solidFill>
                <a:latin typeface="+mj-lt"/>
              </a:defRPr>
            </a:lvl1pPr>
          </a:lstStyle>
          <a:p>
            <a:pPr lvl="0"/>
            <a:r>
              <a:rPr lang="en-GB" dirty="0"/>
              <a:t>Click to add title</a:t>
            </a:r>
          </a:p>
        </p:txBody>
      </p:sp>
      <p:sp>
        <p:nvSpPr>
          <p:cNvPr id="9" name="Pladsholder til tekst 14"/>
          <p:cNvSpPr>
            <a:spLocks noGrp="1"/>
          </p:cNvSpPr>
          <p:nvPr>
            <p:ph type="body" sz="quarter" idx="13" hasCustomPrompt="1"/>
          </p:nvPr>
        </p:nvSpPr>
        <p:spPr>
          <a:xfrm>
            <a:off x="6622257" y="4053600"/>
            <a:ext cx="4979193" cy="899766"/>
          </a:xfrm>
        </p:spPr>
        <p:txBody>
          <a:bodyPr r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lvl1pPr>
          </a:lstStyle>
          <a:p>
            <a:pPr lvl="0"/>
            <a:r>
              <a:rPr lang="en-GB" dirty="0"/>
              <a:t>Name of speaker, UCPH unit, place and date</a:t>
            </a:r>
          </a:p>
        </p:txBody>
      </p:sp>
      <p:sp>
        <p:nvSpPr>
          <p:cNvPr id="4" name="Pladsholder til dato 3"/>
          <p:cNvSpPr>
            <a:spLocks noGrp="1"/>
          </p:cNvSpPr>
          <p:nvPr>
            <p:ph type="dt" sz="half" idx="10"/>
          </p:nvPr>
        </p:nvSpPr>
        <p:spPr>
          <a:xfrm>
            <a:off x="0" y="6858000"/>
            <a:ext cx="0" cy="0"/>
          </a:xfrm>
        </p:spPr>
        <p:txBody>
          <a:bodyPr/>
          <a:lstStyle>
            <a:lvl1pPr>
              <a:defRPr sz="100">
                <a:noFill/>
              </a:defRPr>
            </a:lvl1pPr>
          </a:lstStyle>
          <a:p>
            <a:fld id="{3ECB2203-00D5-4F87-8F9D-D0B17AC42B67}" type="datetime1">
              <a:rPr lang="en-GB" smtClean="0"/>
              <a:t>28/08/2025</a:t>
            </a:fld>
            <a:endParaRPr lang="en-GB" dirty="0"/>
          </a:p>
        </p:txBody>
      </p:sp>
      <p:sp>
        <p:nvSpPr>
          <p:cNvPr id="5" name="Pladsholder til sidefod 4"/>
          <p:cNvSpPr>
            <a:spLocks noGrp="1"/>
          </p:cNvSpPr>
          <p:nvPr>
            <p:ph type="ftr" sz="quarter" idx="11"/>
          </p:nvPr>
        </p:nvSpPr>
        <p:spPr>
          <a:xfrm>
            <a:off x="0" y="6858000"/>
            <a:ext cx="0" cy="0"/>
          </a:xfrm>
        </p:spPr>
        <p:txBody>
          <a:bodyPr/>
          <a:lstStyle>
            <a:lvl1pPr>
              <a:defRPr sz="100">
                <a:noFill/>
              </a:defRPr>
            </a:lvl1pPr>
          </a:lstStyle>
          <a:p>
            <a:endParaRPr lang="en-GB" dirty="0"/>
          </a:p>
        </p:txBody>
      </p:sp>
      <p:sp>
        <p:nvSpPr>
          <p:cNvPr id="6" name="Pladsholder til slidenummer 5"/>
          <p:cNvSpPr>
            <a:spLocks noGrp="1"/>
          </p:cNvSpPr>
          <p:nvPr>
            <p:ph type="sldNum" sz="quarter" idx="12"/>
          </p:nvPr>
        </p:nvSpPr>
        <p:spPr>
          <a:xfrm>
            <a:off x="0" y="6858000"/>
            <a:ext cx="0" cy="0"/>
          </a:xfrm>
        </p:spPr>
        <p:txBody>
          <a:bodyPr/>
          <a:lstStyle>
            <a:lvl1pPr>
              <a:defRPr sz="100">
                <a:noFill/>
              </a:defRPr>
            </a:lvl1pPr>
          </a:lstStyle>
          <a:p>
            <a:fld id="{091A926C-488A-4E3E-9C21-57CAA120E114}" type="slidenum">
              <a:rPr lang="en-GB" smtClean="0"/>
              <a:pPr/>
              <a:t>‹nr.›</a:t>
            </a:fld>
            <a:endParaRPr lang="en-GB" dirty="0"/>
          </a:p>
        </p:txBody>
      </p:sp>
    </p:spTree>
    <p:extLst>
      <p:ext uri="{BB962C8B-B14F-4D97-AF65-F5344CB8AC3E}">
        <p14:creationId xmlns:p14="http://schemas.microsoft.com/office/powerpoint/2010/main" val="17479064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itel og to indholdsobjekter ">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88964" y="620714"/>
            <a:ext cx="11012486" cy="865186"/>
          </a:xfrm>
        </p:spPr>
        <p:txBody>
          <a:bodyPr/>
          <a:lstStyle>
            <a:lvl1pPr>
              <a:defRPr b="0" i="0" baseline="0"/>
            </a:lvl1pPr>
          </a:lstStyle>
          <a:p>
            <a:pPr lvl="0"/>
            <a:r>
              <a:rPr lang="en-GB"/>
              <a:t>Klik for at tilføje overskrift</a:t>
            </a:r>
            <a:endParaRPr lang="en-GB" dirty="0"/>
          </a:p>
        </p:txBody>
      </p:sp>
      <p:sp>
        <p:nvSpPr>
          <p:cNvPr id="3" name="Pladsholder til indhold 2"/>
          <p:cNvSpPr>
            <a:spLocks noGrp="1"/>
          </p:cNvSpPr>
          <p:nvPr>
            <p:ph sz="half" idx="1" hasCustomPrompt="1"/>
          </p:nvPr>
        </p:nvSpPr>
        <p:spPr>
          <a:xfrm>
            <a:off x="588964" y="1628775"/>
            <a:ext cx="5356800" cy="4672800"/>
          </a:xfrm>
        </p:spPr>
        <p:txBody>
          <a:bodyPr vert="horz" lIns="0" tIns="0" rIns="0" bIns="0" rtlCol="0">
            <a:noAutofit/>
          </a:bodyPr>
          <a:lstStyle>
            <a:lvl1pPr>
              <a:defRPr lang="da-DK" b="0" i="0" baseline="0" dirty="0" smtClean="0"/>
            </a:lvl1pPr>
            <a:lvl2pPr>
              <a:defRPr lang="da-DK" b="0" i="0" baseline="0" dirty="0" smtClean="0"/>
            </a:lvl2pPr>
            <a:lvl3pPr>
              <a:defRPr lang="da-DK" b="0" i="0" baseline="0" dirty="0" smtClean="0"/>
            </a:lvl3pPr>
            <a:lvl4pPr>
              <a:defRPr lang="da-DK" b="0" i="0" baseline="0" dirty="0" smtClean="0"/>
            </a:lvl4pPr>
          </a:lstStyle>
          <a:p>
            <a:pPr lvl="0"/>
            <a:r>
              <a:rPr lang="en-GB"/>
              <a:t>Klik for at indsætte tekst</a:t>
            </a:r>
          </a:p>
          <a:p>
            <a:pPr lvl="1"/>
            <a:r>
              <a:rPr lang="en-GB"/>
              <a:t>Andet niveau</a:t>
            </a:r>
          </a:p>
          <a:p>
            <a:pPr lvl="2"/>
            <a:r>
              <a:rPr lang="en-GB"/>
              <a:t>Tredje niveau</a:t>
            </a:r>
          </a:p>
          <a:p>
            <a:pPr lvl="3"/>
            <a:endParaRPr lang="en-GB" dirty="0"/>
          </a:p>
        </p:txBody>
      </p:sp>
      <p:sp>
        <p:nvSpPr>
          <p:cNvPr id="4" name="Pladsholder til indhold 3"/>
          <p:cNvSpPr>
            <a:spLocks noGrp="1"/>
          </p:cNvSpPr>
          <p:nvPr>
            <p:ph sz="half" idx="2" hasCustomPrompt="1"/>
          </p:nvPr>
        </p:nvSpPr>
        <p:spPr>
          <a:xfrm>
            <a:off x="6246000" y="1628776"/>
            <a:ext cx="5356800" cy="4672800"/>
          </a:xfrm>
        </p:spPr>
        <p:txBody>
          <a:bodyPr vert="horz" lIns="0" tIns="0" rIns="0" bIns="0" rtlCol="0">
            <a:noAutofit/>
          </a:bodyPr>
          <a:lstStyle>
            <a:lvl1pPr>
              <a:defRPr lang="da-DK" b="0" i="0" baseline="0" dirty="0" smtClean="0"/>
            </a:lvl1pPr>
            <a:lvl2pPr>
              <a:defRPr lang="da-DK" b="0" i="0" baseline="0" dirty="0" smtClean="0"/>
            </a:lvl2pPr>
            <a:lvl3pPr>
              <a:defRPr lang="da-DK" b="0" i="0" baseline="0" dirty="0" smtClean="0"/>
            </a:lvl3pPr>
            <a:lvl4pPr marL="719138" indent="0">
              <a:buNone/>
              <a:defRPr lang="da-DK" dirty="0" smtClean="0"/>
            </a:lvl4pPr>
            <a:lvl5pPr>
              <a:defRPr lang="da-DK" dirty="0"/>
            </a:lvl5pPr>
            <a:lvl8pPr marL="719138" indent="0">
              <a:buNone/>
              <a:defRPr/>
            </a:lvl8pPr>
          </a:lstStyle>
          <a:p>
            <a:pPr lvl="0"/>
            <a:r>
              <a:rPr lang="en-GB"/>
              <a:t>Klik for at indsætte tekst</a:t>
            </a:r>
          </a:p>
          <a:p>
            <a:pPr lvl="1"/>
            <a:r>
              <a:rPr lang="en-GB"/>
              <a:t>Andet niveau</a:t>
            </a:r>
          </a:p>
          <a:p>
            <a:pPr lvl="2"/>
            <a:r>
              <a:rPr lang="en-GB"/>
              <a:t>Tredje niveau</a:t>
            </a:r>
            <a:endParaRPr lang="en-GB" dirty="0"/>
          </a:p>
        </p:txBody>
      </p:sp>
      <p:sp>
        <p:nvSpPr>
          <p:cNvPr id="5" name="Pladsholder til dato 4"/>
          <p:cNvSpPr>
            <a:spLocks noGrp="1"/>
          </p:cNvSpPr>
          <p:nvPr>
            <p:ph type="dt" sz="half" idx="10"/>
          </p:nvPr>
        </p:nvSpPr>
        <p:spPr/>
        <p:txBody>
          <a:bodyPr/>
          <a:lstStyle/>
          <a:p>
            <a:fld id="{57B94B7A-445E-4B32-AE33-AE6AFA618291}" type="datetime1">
              <a:rPr lang="en-GB" smtClean="0"/>
              <a:t>28/08/2025</a:t>
            </a:fld>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t>‹nr.›</a:t>
            </a:fld>
            <a:endParaRPr lang="en-GB" dirty="0"/>
          </a:p>
        </p:txBody>
      </p:sp>
    </p:spTree>
    <p:extLst>
      <p:ext uri="{BB962C8B-B14F-4D97-AF65-F5344CB8AC3E}">
        <p14:creationId xmlns:p14="http://schemas.microsoft.com/office/powerpoint/2010/main" val="3754967976"/>
      </p:ext>
    </p:extLst>
  </p:cSld>
  <p:clrMapOvr>
    <a:masterClrMapping/>
  </p:clrMapOvr>
  <p:extLst>
    <p:ext uri="{DCECCB84-F9BA-43D5-87BE-67443E8EF086}">
      <p15:sldGuideLst xmlns:p15="http://schemas.microsoft.com/office/powerpoint/2012/main">
        <p15:guide id="1" pos="3934" userDrawn="1">
          <p15:clr>
            <a:srgbClr val="F26B43"/>
          </p15:clr>
        </p15:guide>
        <p15:guide id="2" pos="3746" userDrawn="1">
          <p15:clr>
            <a:srgbClr val="F26B43"/>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88963" y="620714"/>
            <a:ext cx="11012488" cy="863599"/>
          </a:xfrm>
        </p:spPr>
        <p:txBody>
          <a:bodyPr/>
          <a:lstStyle>
            <a:lvl1pPr>
              <a:defRPr b="0" i="0" baseline="0"/>
            </a:lvl1pPr>
          </a:lstStyle>
          <a:p>
            <a:pPr lvl="0"/>
            <a:r>
              <a:rPr lang="en-GB"/>
              <a:t>Klik for at tilføje overskrift</a:t>
            </a:r>
            <a:endParaRPr lang="en-GB" dirty="0"/>
          </a:p>
        </p:txBody>
      </p:sp>
      <p:sp>
        <p:nvSpPr>
          <p:cNvPr id="3" name="Pladsholder til indhold 2"/>
          <p:cNvSpPr>
            <a:spLocks noGrp="1"/>
          </p:cNvSpPr>
          <p:nvPr>
            <p:ph idx="1" hasCustomPrompt="1"/>
          </p:nvPr>
        </p:nvSpPr>
        <p:spPr>
          <a:xfrm>
            <a:off x="588963" y="1628775"/>
            <a:ext cx="11012488" cy="4673600"/>
          </a:xfrm>
        </p:spPr>
        <p:txBody>
          <a:bodyPr vert="horz" lIns="0" tIns="0" rIns="0" bIns="0" rtlCol="0">
            <a:noAutofit/>
          </a:bodyPr>
          <a:lstStyle>
            <a:lvl1pPr>
              <a:defRPr lang="da-DK" b="0" i="0" baseline="0" dirty="0" smtClean="0"/>
            </a:lvl1pPr>
            <a:lvl2pPr>
              <a:defRPr lang="da-DK" b="0" i="0" baseline="0" dirty="0" smtClean="0"/>
            </a:lvl2pPr>
            <a:lvl3pPr>
              <a:defRPr lang="da-DK" b="0" i="0" baseline="0" dirty="0" smtClean="0"/>
            </a:lvl3pPr>
            <a:lvl4pPr marL="719138" indent="0">
              <a:buNone/>
              <a:defRPr/>
            </a:lvl4pPr>
          </a:lstStyle>
          <a:p>
            <a:pPr lvl="0"/>
            <a:r>
              <a:rPr lang="en-GB"/>
              <a:t>Klik for at indsætte tekst</a:t>
            </a:r>
          </a:p>
          <a:p>
            <a:pPr lvl="1"/>
            <a:r>
              <a:rPr lang="en-GB"/>
              <a:t>Andet niveau</a:t>
            </a:r>
          </a:p>
          <a:p>
            <a:pPr lvl="2"/>
            <a:r>
              <a:rPr lang="en-GB"/>
              <a:t>Tredje niveau</a:t>
            </a:r>
            <a:endParaRPr lang="en-GB" dirty="0"/>
          </a:p>
        </p:txBody>
      </p:sp>
      <p:sp>
        <p:nvSpPr>
          <p:cNvPr id="4" name="Pladsholder til dato 3"/>
          <p:cNvSpPr>
            <a:spLocks noGrp="1"/>
          </p:cNvSpPr>
          <p:nvPr>
            <p:ph type="dt" sz="half" idx="10"/>
          </p:nvPr>
        </p:nvSpPr>
        <p:spPr/>
        <p:txBody>
          <a:bodyPr/>
          <a:lstStyle/>
          <a:p>
            <a:fld id="{A40A2488-620E-4717-952D-4163044243D3}" type="datetime1">
              <a:rPr lang="en-GB" smtClean="0"/>
              <a:t>28/08/2025</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‹nr.›</a:t>
            </a:fld>
            <a:endParaRPr lang="en-GB" dirty="0"/>
          </a:p>
        </p:txBody>
      </p:sp>
    </p:spTree>
    <p:extLst>
      <p:ext uri="{BB962C8B-B14F-4D97-AF65-F5344CB8AC3E}">
        <p14:creationId xmlns:p14="http://schemas.microsoft.com/office/powerpoint/2010/main" val="27968597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One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48A0E3C-0CE1-4BBF-A912-5A81BF3B7BCA}"/>
              </a:ext>
            </a:extLst>
          </p:cNvPr>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Footer Placeholder 1">
            <a:extLst>
              <a:ext uri="{FF2B5EF4-FFF2-40B4-BE49-F238E27FC236}">
                <a16:creationId xmlns:a16="http://schemas.microsoft.com/office/drawing/2014/main" id="{1FCA8860-CDAD-4F91-9292-2B11655C191E}"/>
              </a:ext>
            </a:extLst>
          </p:cNvPr>
          <p:cNvSpPr>
            <a:spLocks noGrp="1"/>
          </p:cNvSpPr>
          <p:nvPr>
            <p:ph type="ftr" sz="quarter" idx="10"/>
          </p:nvPr>
        </p:nvSpPr>
        <p:spPr/>
        <p:txBody>
          <a:bodyPr/>
          <a:lstStyle/>
          <a:p>
            <a:endParaRPr lang="en-GB" dirty="0"/>
          </a:p>
        </p:txBody>
      </p:sp>
      <p:sp>
        <p:nvSpPr>
          <p:cNvPr id="6" name="Slide Number Placeholder 5">
            <a:extLst>
              <a:ext uri="{FF2B5EF4-FFF2-40B4-BE49-F238E27FC236}">
                <a16:creationId xmlns:a16="http://schemas.microsoft.com/office/drawing/2014/main" id="{88C7A21B-9B48-4777-BF0D-9FB95719C2E7}"/>
              </a:ext>
            </a:extLst>
          </p:cNvPr>
          <p:cNvSpPr>
            <a:spLocks noGrp="1"/>
          </p:cNvSpPr>
          <p:nvPr>
            <p:ph type="sldNum" sz="quarter" idx="11"/>
          </p:nvPr>
        </p:nvSpPr>
        <p:spPr/>
        <p:txBody>
          <a:bodyPr/>
          <a:lstStyle/>
          <a:p>
            <a:fld id="{103EA872-A674-449B-A120-B97244F8E91D}" type="slidenum">
              <a:rPr lang="en-GB" smtClean="0"/>
              <a:pPr/>
              <a:t>‹nr.›</a:t>
            </a:fld>
            <a:endParaRPr lang="en-GB" dirty="0"/>
          </a:p>
        </p:txBody>
      </p:sp>
    </p:spTree>
    <p:extLst>
      <p:ext uri="{BB962C8B-B14F-4D97-AF65-F5344CB8AC3E}">
        <p14:creationId xmlns:p14="http://schemas.microsoft.com/office/powerpoint/2010/main" val="2746848252"/>
      </p:ext>
    </p:extLst>
  </p:cSld>
  <p:clrMapOvr>
    <a:masterClrMapping/>
  </p:clrMapOvr>
  <p:extLst>
    <p:ext uri="{DCECCB84-F9BA-43D5-87BE-67443E8EF086}">
      <p15:sldGuideLst xmlns:p15="http://schemas.microsoft.com/office/powerpoint/2012/main">
        <p15:guide id="1" pos="6984">
          <p15:clr>
            <a:srgbClr val="F26B43"/>
          </p15:clr>
        </p15:guide>
        <p15:guide id="2" pos="1117">
          <p15:clr>
            <a:srgbClr val="F26B43"/>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og to bulletlister">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88964" y="620714"/>
            <a:ext cx="11012486" cy="1008062"/>
          </a:xfrm>
        </p:spPr>
        <p:txBody>
          <a:bodyPr tIns="154800"/>
          <a:lstStyle>
            <a:lvl1pPr>
              <a:defRPr sz="6600" b="1" i="0" cap="all" baseline="0">
                <a:solidFill>
                  <a:schemeClr val="tx1"/>
                </a:solidFill>
              </a:defRPr>
            </a:lvl1pPr>
          </a:lstStyle>
          <a:p>
            <a:pPr lvl="0"/>
            <a:r>
              <a:rPr lang="en-GB"/>
              <a:t>tilføj overskrift</a:t>
            </a:r>
            <a:endParaRPr lang="en-GB" dirty="0"/>
          </a:p>
        </p:txBody>
      </p:sp>
      <p:sp>
        <p:nvSpPr>
          <p:cNvPr id="3" name="Pladsholder til indhold 2"/>
          <p:cNvSpPr>
            <a:spLocks noGrp="1"/>
          </p:cNvSpPr>
          <p:nvPr>
            <p:ph sz="half" idx="1" hasCustomPrompt="1"/>
          </p:nvPr>
        </p:nvSpPr>
        <p:spPr>
          <a:xfrm>
            <a:off x="588964" y="2239315"/>
            <a:ext cx="5356800" cy="4063060"/>
          </a:xfrm>
        </p:spPr>
        <p:txBody>
          <a:bodyPr vert="horz" lIns="0" tIns="0" rIns="0" bIns="0" rtlCol="0">
            <a:noAutofit/>
          </a:bodyPr>
          <a:lstStyle>
            <a:lvl1pPr marL="363600" marR="0" indent="-363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lang="da-DK" b="0" i="0" baseline="0" dirty="0" smtClean="0">
                <a:solidFill>
                  <a:schemeClr val="tx1"/>
                </a:solidFill>
              </a:defRPr>
            </a:lvl1pPr>
            <a:lvl2pPr>
              <a:defRPr lang="da-DK" b="0" i="0" baseline="0" dirty="0" smtClean="0">
                <a:solidFill>
                  <a:schemeClr val="tx1"/>
                </a:solidFill>
              </a:defRPr>
            </a:lvl2pPr>
            <a:lvl3pPr>
              <a:defRPr lang="da-DK" b="0" i="0" baseline="0" dirty="0" smtClean="0">
                <a:solidFill>
                  <a:schemeClr val="tx1"/>
                </a:solidFill>
              </a:defRPr>
            </a:lvl3pPr>
            <a:lvl4pPr marL="1072800" indent="-352800">
              <a:lnSpc>
                <a:spcPct val="90000"/>
              </a:lnSpc>
              <a:buFont typeface="Arial" panose="020B0604020202020204" pitchFamily="34" charset="0"/>
              <a:buChar char="•"/>
              <a:defRPr lang="da-DK" b="0" i="0" baseline="0" dirty="0" smtClean="0">
                <a:solidFill>
                  <a:schemeClr val="tx1"/>
                </a:solidFill>
              </a:defRPr>
            </a:lvl4pPr>
            <a:lvl5pPr marL="1072800" indent="-352800">
              <a:lnSpc>
                <a:spcPct val="90000"/>
              </a:lnSpc>
              <a:defRPr>
                <a:solidFill>
                  <a:schemeClr val="tx1"/>
                </a:solidFill>
              </a:defRPr>
            </a:lvl5pPr>
            <a:lvl6pPr marL="1072800" indent="-352800">
              <a:lnSpc>
                <a:spcPct val="90000"/>
              </a:lnSpc>
              <a:defRPr>
                <a:solidFill>
                  <a:schemeClr val="tx1"/>
                </a:solidFill>
              </a:defRPr>
            </a:lvl6pPr>
            <a:lvl7pPr marL="1072800" indent="-352800">
              <a:lnSpc>
                <a:spcPct val="90000"/>
              </a:lnSpc>
              <a:defRPr>
                <a:solidFill>
                  <a:schemeClr val="tx1"/>
                </a:solidFill>
              </a:defRPr>
            </a:lvl7pPr>
            <a:lvl8pPr marL="1072800" indent="-352800">
              <a:lnSpc>
                <a:spcPct val="90000"/>
              </a:lnSpc>
              <a:defRPr>
                <a:solidFill>
                  <a:schemeClr val="tx1"/>
                </a:solidFill>
              </a:defRPr>
            </a:lvl8pPr>
            <a:lvl9pPr marL="1072800" indent="-352800">
              <a:lnSpc>
                <a:spcPct val="90000"/>
              </a:lnSpc>
              <a:defRPr>
                <a:solidFill>
                  <a:schemeClr val="tx1"/>
                </a:solidFill>
              </a:defRPr>
            </a:lvl9pPr>
          </a:lstStyle>
          <a:p>
            <a:pPr lvl="0"/>
            <a:r>
              <a:rPr lang="en-GB"/>
              <a:t>Klik for at indsætte tekst</a:t>
            </a:r>
          </a:p>
          <a:p>
            <a:pPr lvl="1"/>
            <a:r>
              <a:rPr lang="en-GB"/>
              <a:t>2</a:t>
            </a:r>
          </a:p>
          <a:p>
            <a:pPr lvl="2"/>
            <a:r>
              <a:rPr lang="en-GB"/>
              <a:t>3</a:t>
            </a:r>
          </a:p>
          <a:p>
            <a:pPr lvl="3"/>
            <a:r>
              <a:rPr lang="en-GB"/>
              <a:t>4</a:t>
            </a:r>
          </a:p>
          <a:p>
            <a:pPr lvl="4"/>
            <a:r>
              <a:rPr lang="en-GB"/>
              <a:t>5</a:t>
            </a:r>
          </a:p>
          <a:p>
            <a:pPr lvl="5"/>
            <a:r>
              <a:rPr lang="en-GB"/>
              <a:t>6</a:t>
            </a:r>
          </a:p>
          <a:p>
            <a:pPr lvl="6"/>
            <a:r>
              <a:rPr lang="en-GB"/>
              <a:t>7</a:t>
            </a:r>
          </a:p>
          <a:p>
            <a:pPr lvl="7"/>
            <a:r>
              <a:rPr lang="en-GB"/>
              <a:t>8</a:t>
            </a:r>
          </a:p>
          <a:p>
            <a:pPr lvl="8"/>
            <a:r>
              <a:rPr lang="en-GB"/>
              <a:t>9</a:t>
            </a:r>
            <a:endParaRPr lang="en-GB" dirty="0"/>
          </a:p>
        </p:txBody>
      </p:sp>
      <p:sp>
        <p:nvSpPr>
          <p:cNvPr id="14" name="Pladsholder til indhold 3">
            <a:extLst>
              <a:ext uri="{FF2B5EF4-FFF2-40B4-BE49-F238E27FC236}">
                <a16:creationId xmlns:a16="http://schemas.microsoft.com/office/drawing/2014/main" id="{D13A21B6-F7F5-D15B-402D-6C21868F8788}"/>
              </a:ext>
            </a:extLst>
          </p:cNvPr>
          <p:cNvSpPr>
            <a:spLocks noGrp="1"/>
          </p:cNvSpPr>
          <p:nvPr>
            <p:ph sz="half" idx="2" hasCustomPrompt="1"/>
          </p:nvPr>
        </p:nvSpPr>
        <p:spPr>
          <a:xfrm>
            <a:off x="6246000" y="2239315"/>
            <a:ext cx="5356800" cy="4063061"/>
          </a:xfrm>
        </p:spPr>
        <p:txBody>
          <a:bodyPr vert="horz" lIns="0" tIns="0" rIns="0" bIns="0" rtlCol="0">
            <a:noAutofit/>
          </a:bodyPr>
          <a:lstStyle>
            <a:lvl1pPr>
              <a:defRPr lang="da-DK" b="0" i="0" baseline="0" dirty="0" smtClean="0"/>
            </a:lvl1pPr>
            <a:lvl2pPr>
              <a:defRPr lang="da-DK" b="0" i="0" baseline="0" dirty="0" smtClean="0"/>
            </a:lvl2pPr>
            <a:lvl3pPr marL="1072800" indent="-352800">
              <a:lnSpc>
                <a:spcPct val="90000"/>
              </a:lnSpc>
              <a:defRPr lang="da-DK" b="0" i="0" baseline="0" dirty="0" smtClean="0"/>
            </a:lvl3pPr>
            <a:lvl4pPr marL="1072800" indent="-352800">
              <a:lnSpc>
                <a:spcPct val="90000"/>
              </a:lnSpc>
              <a:buFont typeface="Arial" panose="020B0604020202020204" pitchFamily="34" charset="0"/>
              <a:buChar char="•"/>
              <a:defRPr lang="da-DK" dirty="0" smtClean="0"/>
            </a:lvl4pPr>
            <a:lvl5pPr marL="1072800" indent="-352800">
              <a:lnSpc>
                <a:spcPct val="90000"/>
              </a:lnSpc>
              <a:defRPr lang="da-DK" dirty="0"/>
            </a:lvl5pPr>
            <a:lvl6pPr marL="1072800" indent="-352800">
              <a:lnSpc>
                <a:spcPct val="90000"/>
              </a:lnSpc>
              <a:defRPr/>
            </a:lvl6pPr>
            <a:lvl7pPr marL="1072800" indent="-352800">
              <a:lnSpc>
                <a:spcPct val="90000"/>
              </a:lnSpc>
              <a:defRPr/>
            </a:lvl7pPr>
            <a:lvl8pPr marL="1072800" indent="-352800">
              <a:lnSpc>
                <a:spcPct val="90000"/>
              </a:lnSpc>
              <a:buFont typeface="Arial" panose="020B0604020202020204" pitchFamily="34" charset="0"/>
              <a:buChar char="•"/>
              <a:defRPr/>
            </a:lvl8pPr>
            <a:lvl9pPr marL="1072800" indent="-352800">
              <a:lnSpc>
                <a:spcPct val="90000"/>
              </a:lnSpc>
              <a:defRPr/>
            </a:lvl9pPr>
          </a:lstStyle>
          <a:p>
            <a:pPr lvl="0"/>
            <a:r>
              <a:rPr lang="en-GB"/>
              <a:t>Klik for at indsætte tekst</a:t>
            </a:r>
          </a:p>
          <a:p>
            <a:pPr lvl="1"/>
            <a:r>
              <a:rPr lang="en-GB"/>
              <a:t>Andet niveau</a:t>
            </a:r>
          </a:p>
          <a:p>
            <a:pPr lvl="2"/>
            <a:r>
              <a:rPr lang="en-GB"/>
              <a:t>Tredje niveau</a:t>
            </a:r>
          </a:p>
          <a:p>
            <a:pPr lvl="3"/>
            <a:r>
              <a:rPr lang="en-GB"/>
              <a:t>4</a:t>
            </a:r>
          </a:p>
          <a:p>
            <a:pPr lvl="4"/>
            <a:r>
              <a:rPr lang="en-GB"/>
              <a:t>5</a:t>
            </a:r>
          </a:p>
          <a:p>
            <a:pPr lvl="5"/>
            <a:r>
              <a:rPr lang="en-GB"/>
              <a:t>6</a:t>
            </a:r>
          </a:p>
          <a:p>
            <a:pPr lvl="6"/>
            <a:r>
              <a:rPr lang="en-GB"/>
              <a:t>7</a:t>
            </a:r>
          </a:p>
          <a:p>
            <a:pPr lvl="7"/>
            <a:r>
              <a:rPr lang="en-GB"/>
              <a:t>8</a:t>
            </a:r>
          </a:p>
          <a:p>
            <a:pPr lvl="8"/>
            <a:r>
              <a:rPr lang="en-GB"/>
              <a:t>9</a:t>
            </a:r>
            <a:endParaRPr lang="en-GB" dirty="0"/>
          </a:p>
        </p:txBody>
      </p:sp>
      <p:sp>
        <p:nvSpPr>
          <p:cNvPr id="5" name="Pladsholder til dato 4"/>
          <p:cNvSpPr>
            <a:spLocks noGrp="1"/>
          </p:cNvSpPr>
          <p:nvPr>
            <p:ph type="dt" sz="half" idx="10"/>
          </p:nvPr>
        </p:nvSpPr>
        <p:spPr/>
        <p:txBody>
          <a:bodyPr/>
          <a:lstStyle/>
          <a:p>
            <a:fld id="{2AD08259-92F1-4C32-A312-C73CE2167131}" type="datetime1">
              <a:rPr lang="en-GB" smtClean="0"/>
              <a:t>28/08/2025</a:t>
            </a:fld>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t>‹nr.›</a:t>
            </a:fld>
            <a:endParaRPr lang="en-GB" dirty="0"/>
          </a:p>
        </p:txBody>
      </p:sp>
      <p:sp>
        <p:nvSpPr>
          <p:cNvPr id="4" name="TextBox 3">
            <a:extLst>
              <a:ext uri="{FF2B5EF4-FFF2-40B4-BE49-F238E27FC236}">
                <a16:creationId xmlns:a16="http://schemas.microsoft.com/office/drawing/2014/main" id="{49779C41-6576-A494-B4DF-8A34076DB9A1}"/>
              </a:ext>
            </a:extLst>
          </p:cNvPr>
          <p:cNvSpPr txBox="1"/>
          <p:nvPr userDrawn="1"/>
        </p:nvSpPr>
        <p:spPr>
          <a:xfrm>
            <a:off x="588964" y="-375558"/>
            <a:ext cx="11012486" cy="306335"/>
          </a:xfrm>
          <a:prstGeom prst="rect">
            <a:avLst/>
          </a:prstGeom>
        </p:spPr>
        <p:txBody>
          <a:bodyPr vert="horz" wrap="square" lIns="0" tIns="0" rIns="0" bIns="0" rtlCol="0" anchor="b" anchorCtr="0">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GB" sz="1400" b="1">
                <a:solidFill>
                  <a:schemeClr val="bg1"/>
                </a:solidFill>
                <a:latin typeface="Microsoft New Tai Lue"/>
              </a:rPr>
              <a:t>Fremhæv ord </a:t>
            </a:r>
            <a:r>
              <a:rPr lang="en-GB" sz="1400" b="0">
                <a:solidFill>
                  <a:schemeClr val="bg1"/>
                </a:solidFill>
                <a:latin typeface="Microsoft New Tai Lue"/>
              </a:rPr>
              <a:t>i overskrift ved at bruge </a:t>
            </a:r>
            <a:r>
              <a:rPr lang="en-GB" sz="1400" b="1">
                <a:solidFill>
                  <a:schemeClr val="bg1"/>
                </a:solidFill>
                <a:latin typeface="Microsoft New Tai Lue"/>
              </a:rPr>
              <a:t>fed skrift</a:t>
            </a:r>
            <a:endParaRPr lang="en-GB" sz="1400" b="0" dirty="0">
              <a:solidFill>
                <a:schemeClr val="bg1"/>
              </a:solidFill>
              <a:latin typeface="Microsoft New Tai Lue"/>
            </a:endParaRPr>
          </a:p>
        </p:txBody>
      </p:sp>
    </p:spTree>
    <p:extLst>
      <p:ext uri="{BB962C8B-B14F-4D97-AF65-F5344CB8AC3E}">
        <p14:creationId xmlns:p14="http://schemas.microsoft.com/office/powerpoint/2010/main" val="42638169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934" userDrawn="1">
          <p15:clr>
            <a:srgbClr val="F26B43"/>
          </p15:clr>
        </p15:guide>
        <p15:guide id="2" pos="3746" userDrawn="1">
          <p15:clr>
            <a:srgbClr val="F26B43"/>
          </p15:clr>
        </p15:guide>
        <p15:guide id="3" orient="horz" pos="1410" userDrawn="1">
          <p15:clr>
            <a:srgbClr val="F26B43"/>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One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48A0E3C-0CE1-4BBF-A912-5A81BF3B7BCA}"/>
              </a:ext>
            </a:extLst>
          </p:cNvPr>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Footer Placeholder 1">
            <a:extLst>
              <a:ext uri="{FF2B5EF4-FFF2-40B4-BE49-F238E27FC236}">
                <a16:creationId xmlns:a16="http://schemas.microsoft.com/office/drawing/2014/main" id="{1FCA8860-CDAD-4F91-9292-2B11655C191E}"/>
              </a:ext>
            </a:extLst>
          </p:cNvPr>
          <p:cNvSpPr>
            <a:spLocks noGrp="1"/>
          </p:cNvSpPr>
          <p:nvPr>
            <p:ph type="ftr" sz="quarter" idx="10"/>
          </p:nvPr>
        </p:nvSpPr>
        <p:spPr/>
        <p:txBody>
          <a:bodyPr/>
          <a:lstStyle/>
          <a:p>
            <a:endParaRPr lang="en-GB" dirty="0"/>
          </a:p>
        </p:txBody>
      </p:sp>
      <p:sp>
        <p:nvSpPr>
          <p:cNvPr id="6" name="Slide Number Placeholder 5">
            <a:extLst>
              <a:ext uri="{FF2B5EF4-FFF2-40B4-BE49-F238E27FC236}">
                <a16:creationId xmlns:a16="http://schemas.microsoft.com/office/drawing/2014/main" id="{88C7A21B-9B48-4777-BF0D-9FB95719C2E7}"/>
              </a:ext>
            </a:extLst>
          </p:cNvPr>
          <p:cNvSpPr>
            <a:spLocks noGrp="1"/>
          </p:cNvSpPr>
          <p:nvPr>
            <p:ph type="sldNum" sz="quarter" idx="11"/>
          </p:nvPr>
        </p:nvSpPr>
        <p:spPr/>
        <p:txBody>
          <a:bodyPr/>
          <a:lstStyle/>
          <a:p>
            <a:fld id="{103EA872-A674-449B-A120-B97244F8E91D}" type="slidenum">
              <a:rPr lang="en-GB" smtClean="0"/>
              <a:pPr/>
              <a:t>‹nr.›</a:t>
            </a:fld>
            <a:endParaRPr lang="en-GB" dirty="0"/>
          </a:p>
        </p:txBody>
      </p:sp>
    </p:spTree>
    <p:extLst>
      <p:ext uri="{BB962C8B-B14F-4D97-AF65-F5344CB8AC3E}">
        <p14:creationId xmlns:p14="http://schemas.microsoft.com/office/powerpoint/2010/main" val="3493736528"/>
      </p:ext>
    </p:extLst>
  </p:cSld>
  <p:clrMapOvr>
    <a:masterClrMapping/>
  </p:clrMapOvr>
  <p:extLst>
    <p:ext uri="{DCECCB84-F9BA-43D5-87BE-67443E8EF086}">
      <p15:sldGuideLst xmlns:p15="http://schemas.microsoft.com/office/powerpoint/2012/main">
        <p15:guide id="1" pos="6984">
          <p15:clr>
            <a:srgbClr val="F26B43"/>
          </p15:clr>
        </p15:guide>
        <p15:guide id="2" pos="1117">
          <p15:clr>
            <a:srgbClr val="F26B43"/>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3" name="Pladsholder til dato 3" hidden="1">
            <a:extLst>
              <a:ext uri="{FF2B5EF4-FFF2-40B4-BE49-F238E27FC236}">
                <a16:creationId xmlns:a16="http://schemas.microsoft.com/office/drawing/2014/main" id="{619D26E9-5B2E-9EAD-7ADF-91C2F6F527BC}"/>
              </a:ext>
            </a:extLst>
          </p:cNvPr>
          <p:cNvSpPr>
            <a:spLocks noGrp="1"/>
          </p:cNvSpPr>
          <p:nvPr>
            <p:ph type="dt" sz="half" idx="10"/>
          </p:nvPr>
        </p:nvSpPr>
        <p:spPr>
          <a:xfrm>
            <a:off x="0" y="6858000"/>
            <a:ext cx="0" cy="0"/>
          </a:xfrm>
        </p:spPr>
        <p:txBody>
          <a:bodyPr/>
          <a:lstStyle>
            <a:lvl1pPr>
              <a:defRPr sz="133">
                <a:noFill/>
              </a:defRPr>
            </a:lvl1pPr>
          </a:lstStyle>
          <a:p>
            <a:fld id="{60A4E1C7-F811-4F51-BDA9-17EBB9618420}" type="datetime1">
              <a:rPr lang="da-DK" smtClean="0"/>
              <a:t>28-08-2025</a:t>
            </a:fld>
            <a:endParaRPr lang="da-DK" dirty="0"/>
          </a:p>
        </p:txBody>
      </p:sp>
      <p:sp>
        <p:nvSpPr>
          <p:cNvPr id="4" name="Pladsholder til sidefod 4" hidden="1">
            <a:extLst>
              <a:ext uri="{FF2B5EF4-FFF2-40B4-BE49-F238E27FC236}">
                <a16:creationId xmlns:a16="http://schemas.microsoft.com/office/drawing/2014/main" id="{8A951072-2ED2-FF27-14A1-979FCDF1E51B}"/>
              </a:ext>
            </a:extLst>
          </p:cNvPr>
          <p:cNvSpPr>
            <a:spLocks noGrp="1"/>
          </p:cNvSpPr>
          <p:nvPr>
            <p:ph type="ftr" sz="quarter" idx="11"/>
          </p:nvPr>
        </p:nvSpPr>
        <p:spPr>
          <a:xfrm>
            <a:off x="0" y="6858000"/>
            <a:ext cx="0" cy="0"/>
          </a:xfrm>
        </p:spPr>
        <p:txBody>
          <a:bodyPr/>
          <a:lstStyle>
            <a:lvl1pPr>
              <a:defRPr sz="133">
                <a:noFill/>
              </a:defRPr>
            </a:lvl1pPr>
          </a:lstStyle>
          <a:p>
            <a:endParaRPr lang="da-DK" dirty="0"/>
          </a:p>
        </p:txBody>
      </p:sp>
      <p:sp>
        <p:nvSpPr>
          <p:cNvPr id="5" name="Pladsholder til slidenummer 5" hidden="1">
            <a:extLst>
              <a:ext uri="{FF2B5EF4-FFF2-40B4-BE49-F238E27FC236}">
                <a16:creationId xmlns:a16="http://schemas.microsoft.com/office/drawing/2014/main" id="{E8D58753-B44C-E044-E735-982626059E24}"/>
              </a:ext>
            </a:extLst>
          </p:cNvPr>
          <p:cNvSpPr>
            <a:spLocks noGrp="1"/>
          </p:cNvSpPr>
          <p:nvPr>
            <p:ph type="sldNum" sz="quarter" idx="12"/>
          </p:nvPr>
        </p:nvSpPr>
        <p:spPr>
          <a:xfrm>
            <a:off x="0" y="6858000"/>
            <a:ext cx="0" cy="0"/>
          </a:xfrm>
        </p:spPr>
        <p:txBody>
          <a:bodyPr/>
          <a:lstStyle>
            <a:lvl1pPr>
              <a:defRPr sz="133">
                <a:noFill/>
              </a:defRPr>
            </a:lvl1pPr>
          </a:lstStyle>
          <a:p>
            <a:fld id="{091A926C-488A-4E3E-9C21-57CAA120E114}" type="slidenum">
              <a:rPr lang="da-DK" smtClean="0"/>
              <a:pPr/>
              <a:t>‹nr.›</a:t>
            </a:fld>
            <a:endParaRPr lang="da-DK" dirty="0"/>
          </a:p>
        </p:txBody>
      </p:sp>
    </p:spTree>
    <p:extLst>
      <p:ext uri="{BB962C8B-B14F-4D97-AF65-F5344CB8AC3E}">
        <p14:creationId xmlns:p14="http://schemas.microsoft.com/office/powerpoint/2010/main" val="2548477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22AC3E-1448-11EA-A997-0E0DA0930055}"/>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8B2FCF32-E7DD-85D3-71D4-F098AABD0B2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D245E840-56D6-7E57-BF4C-FE61439C1119}"/>
              </a:ext>
            </a:extLst>
          </p:cNvPr>
          <p:cNvSpPr>
            <a:spLocks noGrp="1"/>
          </p:cNvSpPr>
          <p:nvPr>
            <p:ph type="dt" sz="half" idx="10"/>
          </p:nvPr>
        </p:nvSpPr>
        <p:spPr/>
        <p:txBody>
          <a:bodyPr/>
          <a:lstStyle/>
          <a:p>
            <a:fld id="{551E3A87-B61C-4F3B-A2F4-37DD1654F30D}" type="datetimeFigureOut">
              <a:rPr lang="da-DK" smtClean="0"/>
              <a:t>28-08-2025</a:t>
            </a:fld>
            <a:endParaRPr lang="da-DK"/>
          </a:p>
        </p:txBody>
      </p:sp>
      <p:sp>
        <p:nvSpPr>
          <p:cNvPr id="5" name="Pladsholder til sidefod 4">
            <a:extLst>
              <a:ext uri="{FF2B5EF4-FFF2-40B4-BE49-F238E27FC236}">
                <a16:creationId xmlns:a16="http://schemas.microsoft.com/office/drawing/2014/main" id="{8D4EF51C-DBA5-0237-0F9A-AEA72DF4F06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251C052-F613-421E-526E-2A06719D15F3}"/>
              </a:ext>
            </a:extLst>
          </p:cNvPr>
          <p:cNvSpPr>
            <a:spLocks noGrp="1"/>
          </p:cNvSpPr>
          <p:nvPr>
            <p:ph type="sldNum" sz="quarter" idx="12"/>
          </p:nvPr>
        </p:nvSpPr>
        <p:spPr/>
        <p:txBody>
          <a:bodyPr/>
          <a:lstStyle/>
          <a:p>
            <a:fld id="{4101808A-2DC4-4446-9595-B6B734A5ADBB}" type="slidenum">
              <a:rPr lang="da-DK" smtClean="0"/>
              <a:t>‹nr.›</a:t>
            </a:fld>
            <a:endParaRPr lang="da-DK"/>
          </a:p>
        </p:txBody>
      </p:sp>
    </p:spTree>
    <p:extLst>
      <p:ext uri="{BB962C8B-B14F-4D97-AF65-F5344CB8AC3E}">
        <p14:creationId xmlns:p14="http://schemas.microsoft.com/office/powerpoint/2010/main" val="752280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118F71-713F-9B89-BAC9-6A916ADDEC64}"/>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70EFA7E7-468E-A2E2-0A8B-2352AEBA6E4B}"/>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BBEDB185-C02B-8E0B-D524-629D7307B90B}"/>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66C6FE4F-E71F-6E4E-873A-170F1BCF268B}"/>
              </a:ext>
            </a:extLst>
          </p:cNvPr>
          <p:cNvSpPr>
            <a:spLocks noGrp="1"/>
          </p:cNvSpPr>
          <p:nvPr>
            <p:ph type="dt" sz="half" idx="10"/>
          </p:nvPr>
        </p:nvSpPr>
        <p:spPr/>
        <p:txBody>
          <a:bodyPr/>
          <a:lstStyle/>
          <a:p>
            <a:fld id="{551E3A87-B61C-4F3B-A2F4-37DD1654F30D}" type="datetimeFigureOut">
              <a:rPr lang="da-DK" smtClean="0"/>
              <a:t>28-08-2025</a:t>
            </a:fld>
            <a:endParaRPr lang="da-DK"/>
          </a:p>
        </p:txBody>
      </p:sp>
      <p:sp>
        <p:nvSpPr>
          <p:cNvPr id="6" name="Pladsholder til sidefod 5">
            <a:extLst>
              <a:ext uri="{FF2B5EF4-FFF2-40B4-BE49-F238E27FC236}">
                <a16:creationId xmlns:a16="http://schemas.microsoft.com/office/drawing/2014/main" id="{BC2BCECF-2F71-CD38-A01D-63477D4BD895}"/>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0BB41A27-7AA8-B5E7-8C59-8A63BE806068}"/>
              </a:ext>
            </a:extLst>
          </p:cNvPr>
          <p:cNvSpPr>
            <a:spLocks noGrp="1"/>
          </p:cNvSpPr>
          <p:nvPr>
            <p:ph type="sldNum" sz="quarter" idx="12"/>
          </p:nvPr>
        </p:nvSpPr>
        <p:spPr/>
        <p:txBody>
          <a:bodyPr/>
          <a:lstStyle/>
          <a:p>
            <a:fld id="{4101808A-2DC4-4446-9595-B6B734A5ADBB}" type="slidenum">
              <a:rPr lang="da-DK" smtClean="0"/>
              <a:t>‹nr.›</a:t>
            </a:fld>
            <a:endParaRPr lang="da-DK"/>
          </a:p>
        </p:txBody>
      </p:sp>
    </p:spTree>
    <p:extLst>
      <p:ext uri="{BB962C8B-B14F-4D97-AF65-F5344CB8AC3E}">
        <p14:creationId xmlns:p14="http://schemas.microsoft.com/office/powerpoint/2010/main" val="2128223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B4BA88-3800-EF7A-BC8F-9253514749BD}"/>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0E9CE9AD-85DB-EF12-B5CA-DADEF59538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5CEDCD03-2317-9937-0F63-9EE8ECF59470}"/>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1FC521A7-9F09-143E-99BF-36A0A34DB2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97A575C4-9AB3-96DA-4B19-916C13F083D2}"/>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315AF9B5-1579-A6A8-2969-9794A2B8B4E8}"/>
              </a:ext>
            </a:extLst>
          </p:cNvPr>
          <p:cNvSpPr>
            <a:spLocks noGrp="1"/>
          </p:cNvSpPr>
          <p:nvPr>
            <p:ph type="dt" sz="half" idx="10"/>
          </p:nvPr>
        </p:nvSpPr>
        <p:spPr/>
        <p:txBody>
          <a:bodyPr/>
          <a:lstStyle/>
          <a:p>
            <a:fld id="{551E3A87-B61C-4F3B-A2F4-37DD1654F30D}" type="datetimeFigureOut">
              <a:rPr lang="da-DK" smtClean="0"/>
              <a:t>28-08-2025</a:t>
            </a:fld>
            <a:endParaRPr lang="da-DK"/>
          </a:p>
        </p:txBody>
      </p:sp>
      <p:sp>
        <p:nvSpPr>
          <p:cNvPr id="8" name="Pladsholder til sidefod 7">
            <a:extLst>
              <a:ext uri="{FF2B5EF4-FFF2-40B4-BE49-F238E27FC236}">
                <a16:creationId xmlns:a16="http://schemas.microsoft.com/office/drawing/2014/main" id="{5C1DA837-0865-61A4-4582-E8E7ED3C1E0F}"/>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301B7934-E026-38D8-904B-41EBAD7B371F}"/>
              </a:ext>
            </a:extLst>
          </p:cNvPr>
          <p:cNvSpPr>
            <a:spLocks noGrp="1"/>
          </p:cNvSpPr>
          <p:nvPr>
            <p:ph type="sldNum" sz="quarter" idx="12"/>
          </p:nvPr>
        </p:nvSpPr>
        <p:spPr/>
        <p:txBody>
          <a:bodyPr/>
          <a:lstStyle/>
          <a:p>
            <a:fld id="{4101808A-2DC4-4446-9595-B6B734A5ADBB}" type="slidenum">
              <a:rPr lang="da-DK" smtClean="0"/>
              <a:t>‹nr.›</a:t>
            </a:fld>
            <a:endParaRPr lang="da-DK"/>
          </a:p>
        </p:txBody>
      </p:sp>
    </p:spTree>
    <p:extLst>
      <p:ext uri="{BB962C8B-B14F-4D97-AF65-F5344CB8AC3E}">
        <p14:creationId xmlns:p14="http://schemas.microsoft.com/office/powerpoint/2010/main" val="3870507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CD85E7-57B2-3451-2104-81BEAE03D0E2}"/>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76ABCF76-1FB4-9C22-CEA8-3D374CAB6EAC}"/>
              </a:ext>
            </a:extLst>
          </p:cNvPr>
          <p:cNvSpPr>
            <a:spLocks noGrp="1"/>
          </p:cNvSpPr>
          <p:nvPr>
            <p:ph type="dt" sz="half" idx="10"/>
          </p:nvPr>
        </p:nvSpPr>
        <p:spPr/>
        <p:txBody>
          <a:bodyPr/>
          <a:lstStyle/>
          <a:p>
            <a:fld id="{551E3A87-B61C-4F3B-A2F4-37DD1654F30D}" type="datetimeFigureOut">
              <a:rPr lang="da-DK" smtClean="0"/>
              <a:t>28-08-2025</a:t>
            </a:fld>
            <a:endParaRPr lang="da-DK"/>
          </a:p>
        </p:txBody>
      </p:sp>
      <p:sp>
        <p:nvSpPr>
          <p:cNvPr id="4" name="Pladsholder til sidefod 3">
            <a:extLst>
              <a:ext uri="{FF2B5EF4-FFF2-40B4-BE49-F238E27FC236}">
                <a16:creationId xmlns:a16="http://schemas.microsoft.com/office/drawing/2014/main" id="{8820CCB1-580F-DE86-5C53-6BCBD93D2861}"/>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3F078B94-7A1D-476C-2AAF-34080E12C989}"/>
              </a:ext>
            </a:extLst>
          </p:cNvPr>
          <p:cNvSpPr>
            <a:spLocks noGrp="1"/>
          </p:cNvSpPr>
          <p:nvPr>
            <p:ph type="sldNum" sz="quarter" idx="12"/>
          </p:nvPr>
        </p:nvSpPr>
        <p:spPr/>
        <p:txBody>
          <a:bodyPr/>
          <a:lstStyle/>
          <a:p>
            <a:fld id="{4101808A-2DC4-4446-9595-B6B734A5ADBB}" type="slidenum">
              <a:rPr lang="da-DK" smtClean="0"/>
              <a:t>‹nr.›</a:t>
            </a:fld>
            <a:endParaRPr lang="da-DK"/>
          </a:p>
        </p:txBody>
      </p:sp>
    </p:spTree>
    <p:extLst>
      <p:ext uri="{BB962C8B-B14F-4D97-AF65-F5344CB8AC3E}">
        <p14:creationId xmlns:p14="http://schemas.microsoft.com/office/powerpoint/2010/main" val="1282654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3166514-E17A-7F70-63AB-6DC67CB07DDF}"/>
              </a:ext>
            </a:extLst>
          </p:cNvPr>
          <p:cNvSpPr>
            <a:spLocks noGrp="1"/>
          </p:cNvSpPr>
          <p:nvPr>
            <p:ph type="dt" sz="half" idx="10"/>
          </p:nvPr>
        </p:nvSpPr>
        <p:spPr/>
        <p:txBody>
          <a:bodyPr/>
          <a:lstStyle/>
          <a:p>
            <a:fld id="{551E3A87-B61C-4F3B-A2F4-37DD1654F30D}" type="datetimeFigureOut">
              <a:rPr lang="da-DK" smtClean="0"/>
              <a:t>28-08-2025</a:t>
            </a:fld>
            <a:endParaRPr lang="da-DK"/>
          </a:p>
        </p:txBody>
      </p:sp>
      <p:sp>
        <p:nvSpPr>
          <p:cNvPr id="3" name="Pladsholder til sidefod 2">
            <a:extLst>
              <a:ext uri="{FF2B5EF4-FFF2-40B4-BE49-F238E27FC236}">
                <a16:creationId xmlns:a16="http://schemas.microsoft.com/office/drawing/2014/main" id="{5FEEF422-8675-1FBE-792C-07BEAFCCEF92}"/>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569C0D7F-3A8A-91B5-8482-03CE5EA36035}"/>
              </a:ext>
            </a:extLst>
          </p:cNvPr>
          <p:cNvSpPr>
            <a:spLocks noGrp="1"/>
          </p:cNvSpPr>
          <p:nvPr>
            <p:ph type="sldNum" sz="quarter" idx="12"/>
          </p:nvPr>
        </p:nvSpPr>
        <p:spPr/>
        <p:txBody>
          <a:bodyPr/>
          <a:lstStyle/>
          <a:p>
            <a:fld id="{4101808A-2DC4-4446-9595-B6B734A5ADBB}" type="slidenum">
              <a:rPr lang="da-DK" smtClean="0"/>
              <a:t>‹nr.›</a:t>
            </a:fld>
            <a:endParaRPr lang="da-DK"/>
          </a:p>
        </p:txBody>
      </p:sp>
    </p:spTree>
    <p:extLst>
      <p:ext uri="{BB962C8B-B14F-4D97-AF65-F5344CB8AC3E}">
        <p14:creationId xmlns:p14="http://schemas.microsoft.com/office/powerpoint/2010/main" val="255591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D2E7EB-BC4F-5744-FA23-25D4624F7ED4}"/>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C72532FA-D5B6-82EE-BD09-80EC7B4F8B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39198A84-0FF4-E8CE-96B5-6072C6C94D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977BB2E6-22E9-F163-AB51-B971CC63FC69}"/>
              </a:ext>
            </a:extLst>
          </p:cNvPr>
          <p:cNvSpPr>
            <a:spLocks noGrp="1"/>
          </p:cNvSpPr>
          <p:nvPr>
            <p:ph type="dt" sz="half" idx="10"/>
          </p:nvPr>
        </p:nvSpPr>
        <p:spPr/>
        <p:txBody>
          <a:bodyPr/>
          <a:lstStyle/>
          <a:p>
            <a:fld id="{551E3A87-B61C-4F3B-A2F4-37DD1654F30D}" type="datetimeFigureOut">
              <a:rPr lang="da-DK" smtClean="0"/>
              <a:t>28-08-2025</a:t>
            </a:fld>
            <a:endParaRPr lang="da-DK"/>
          </a:p>
        </p:txBody>
      </p:sp>
      <p:sp>
        <p:nvSpPr>
          <p:cNvPr id="6" name="Pladsholder til sidefod 5">
            <a:extLst>
              <a:ext uri="{FF2B5EF4-FFF2-40B4-BE49-F238E27FC236}">
                <a16:creationId xmlns:a16="http://schemas.microsoft.com/office/drawing/2014/main" id="{30B51562-D5CA-6D8D-4831-05FE224631B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B9DBDD1-A889-ED93-512B-A1D5D21EDC2B}"/>
              </a:ext>
            </a:extLst>
          </p:cNvPr>
          <p:cNvSpPr>
            <a:spLocks noGrp="1"/>
          </p:cNvSpPr>
          <p:nvPr>
            <p:ph type="sldNum" sz="quarter" idx="12"/>
          </p:nvPr>
        </p:nvSpPr>
        <p:spPr/>
        <p:txBody>
          <a:bodyPr/>
          <a:lstStyle/>
          <a:p>
            <a:fld id="{4101808A-2DC4-4446-9595-B6B734A5ADBB}" type="slidenum">
              <a:rPr lang="da-DK" smtClean="0"/>
              <a:t>‹nr.›</a:t>
            </a:fld>
            <a:endParaRPr lang="da-DK"/>
          </a:p>
        </p:txBody>
      </p:sp>
    </p:spTree>
    <p:extLst>
      <p:ext uri="{BB962C8B-B14F-4D97-AF65-F5344CB8AC3E}">
        <p14:creationId xmlns:p14="http://schemas.microsoft.com/office/powerpoint/2010/main" val="707138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8AB4CE-483A-2DF8-2FBB-E2880DE36EAC}"/>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087F97C4-8FC1-9D8B-6911-950ABB00F2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C7EC9369-A428-8216-F0CD-92A03CB1FB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53369E49-5145-B499-F0C3-82ECFEC87D0F}"/>
              </a:ext>
            </a:extLst>
          </p:cNvPr>
          <p:cNvSpPr>
            <a:spLocks noGrp="1"/>
          </p:cNvSpPr>
          <p:nvPr>
            <p:ph type="dt" sz="half" idx="10"/>
          </p:nvPr>
        </p:nvSpPr>
        <p:spPr/>
        <p:txBody>
          <a:bodyPr/>
          <a:lstStyle/>
          <a:p>
            <a:fld id="{551E3A87-B61C-4F3B-A2F4-37DD1654F30D}" type="datetimeFigureOut">
              <a:rPr lang="da-DK" smtClean="0"/>
              <a:t>28-08-2025</a:t>
            </a:fld>
            <a:endParaRPr lang="da-DK"/>
          </a:p>
        </p:txBody>
      </p:sp>
      <p:sp>
        <p:nvSpPr>
          <p:cNvPr id="6" name="Pladsholder til sidefod 5">
            <a:extLst>
              <a:ext uri="{FF2B5EF4-FFF2-40B4-BE49-F238E27FC236}">
                <a16:creationId xmlns:a16="http://schemas.microsoft.com/office/drawing/2014/main" id="{0DCBD728-D2BC-1F64-2718-59C2BC26F2C0}"/>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715E175C-C8EE-A79D-D080-EFDC9E1EC495}"/>
              </a:ext>
            </a:extLst>
          </p:cNvPr>
          <p:cNvSpPr>
            <a:spLocks noGrp="1"/>
          </p:cNvSpPr>
          <p:nvPr>
            <p:ph type="sldNum" sz="quarter" idx="12"/>
          </p:nvPr>
        </p:nvSpPr>
        <p:spPr/>
        <p:txBody>
          <a:bodyPr/>
          <a:lstStyle/>
          <a:p>
            <a:fld id="{4101808A-2DC4-4446-9595-B6B734A5ADBB}" type="slidenum">
              <a:rPr lang="da-DK" smtClean="0"/>
              <a:t>‹nr.›</a:t>
            </a:fld>
            <a:endParaRPr lang="da-DK"/>
          </a:p>
        </p:txBody>
      </p:sp>
    </p:spTree>
    <p:extLst>
      <p:ext uri="{BB962C8B-B14F-4D97-AF65-F5344CB8AC3E}">
        <p14:creationId xmlns:p14="http://schemas.microsoft.com/office/powerpoint/2010/main" val="1129995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image" Target="../media/image3.png"/><Relationship Id="rId4" Type="http://schemas.openxmlformats.org/officeDocument/2006/relationships/image" Target="../media/image2.emf"/></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3.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emf"/><Relationship Id="rId5" Type="http://schemas.openxmlformats.org/officeDocument/2006/relationships/theme" Target="../theme/theme6.xml"/><Relationship Id="rId4"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7.xml"/><Relationship Id="rId1" Type="http://schemas.openxmlformats.org/officeDocument/2006/relationships/slideLayout" Target="../slideLayouts/slideLayout25.xml"/><Relationship Id="rId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8.xml"/><Relationship Id="rId1" Type="http://schemas.openxmlformats.org/officeDocument/2006/relationships/slideLayout" Target="../slideLayouts/slideLayout26.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D9ECA313-967A-348E-2C23-B3843863CC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662EEA79-EE68-E62E-0BA4-34271F35B1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6E645619-8279-A51F-2440-5EFF31B3BD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51E3A87-B61C-4F3B-A2F4-37DD1654F30D}" type="datetimeFigureOut">
              <a:rPr lang="da-DK" smtClean="0"/>
              <a:t>28-08-2025</a:t>
            </a:fld>
            <a:endParaRPr lang="da-DK"/>
          </a:p>
        </p:txBody>
      </p:sp>
      <p:sp>
        <p:nvSpPr>
          <p:cNvPr id="5" name="Pladsholder til sidefod 4">
            <a:extLst>
              <a:ext uri="{FF2B5EF4-FFF2-40B4-BE49-F238E27FC236}">
                <a16:creationId xmlns:a16="http://schemas.microsoft.com/office/drawing/2014/main" id="{3B417531-46B2-DC8E-775E-880452A62C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Pladsholder til slidenummer 5">
            <a:extLst>
              <a:ext uri="{FF2B5EF4-FFF2-40B4-BE49-F238E27FC236}">
                <a16:creationId xmlns:a16="http://schemas.microsoft.com/office/drawing/2014/main" id="{138C1516-DF3E-E35B-6B8F-CEF1F865B1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101808A-2DC4-4446-9595-B6B734A5ADBB}" type="slidenum">
              <a:rPr lang="da-DK" smtClean="0"/>
              <a:t>‹nr.›</a:t>
            </a:fld>
            <a:endParaRPr lang="da-DK"/>
          </a:p>
        </p:txBody>
      </p:sp>
    </p:spTree>
    <p:extLst>
      <p:ext uri="{BB962C8B-B14F-4D97-AF65-F5344CB8AC3E}">
        <p14:creationId xmlns:p14="http://schemas.microsoft.com/office/powerpoint/2010/main" val="1954704094"/>
      </p:ext>
    </p:extLst>
  </p:cSld>
  <p:clrMap bg1="lt1" tx1="dk1" bg2="lt2" tx2="dk2" accent1="accent1" accent2="accent2" accent3="accent3" accent4="accent4" accent5="accent5" accent6="accent6" hlink="hlink" folHlink="folHlink"/>
  <p:sldLayoutIdLst>
    <p:sldLayoutId id="2147483661" r:id="rId1"/>
    <p:sldLayoutId id="2147484053"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D2B75F-3061-48FA-8C48-D134F25B1AE8}" type="datetimeFigureOut">
              <a:rPr lang="da-DK" smtClean="0"/>
              <a:t>28-08-2025</a:t>
            </a:fld>
            <a:endParaRPr lang="da-DK"/>
          </a:p>
        </p:txBody>
      </p:sp>
      <p:sp>
        <p:nvSpPr>
          <p:cNvPr id="5" name="Pladsholder til sidefod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dias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3B8C59-F4D2-46F6-B27E-5C34B98EDF6C}" type="slidenum">
              <a:rPr lang="da-DK" smtClean="0"/>
              <a:t>‹nr.›</a:t>
            </a:fld>
            <a:endParaRPr lang="da-DK"/>
          </a:p>
        </p:txBody>
      </p:sp>
    </p:spTree>
    <p:extLst>
      <p:ext uri="{BB962C8B-B14F-4D97-AF65-F5344CB8AC3E}">
        <p14:creationId xmlns:p14="http://schemas.microsoft.com/office/powerpoint/2010/main" val="435658206"/>
      </p:ext>
    </p:extLst>
  </p:cSld>
  <p:clrMap bg1="lt1" tx1="dk1" bg2="lt2" tx2="dk2" accent1="accent1" accent2="accent2" accent3="accent3" accent4="accent4" accent5="accent5" accent6="accent6" hlink="hlink" folHlink="folHlink"/>
  <p:sldLayoutIdLst>
    <p:sldLayoutId id="214748364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301C8-EE81-4B74-8CDF-F9CBEF3CE8E1}" type="datetimeFigureOut">
              <a:rPr lang="en-GB" smtClean="0">
                <a:solidFill>
                  <a:prstClr val="black">
                    <a:tint val="75000"/>
                  </a:prstClr>
                </a:solidFill>
              </a:rPr>
              <a:pPr/>
              <a:t>28/08/2025</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7CD7E1-F85F-4FA2-8713-8E7ACEF705D5}"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398844704"/>
      </p:ext>
    </p:extLst>
  </p:cSld>
  <p:clrMap bg1="lt1" tx1="dk1" bg2="lt2" tx2="dk2" accent1="accent1" accent2="accent2" accent3="accent3" accent4="accent4" accent5="accent5" accent6="accent6" hlink="hlink" folHlink="folHlink"/>
  <p:sldLayoutIdLst>
    <p:sldLayoutId id="2147483992" r:id="rId1"/>
    <p:sldLayoutId id="214748399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da-DK"/>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da-DK"/>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D1778490-1CCD-437E-B03E-ADB80118F315}" type="slidenum">
              <a:rPr lang="en-US" altLang="en-US"/>
              <a:pPr>
                <a:defRPr/>
              </a:pPr>
              <a:t>‹nr.›</a:t>
            </a:fld>
            <a:endParaRPr lang="en-US" altLang="en-US"/>
          </a:p>
        </p:txBody>
      </p:sp>
    </p:spTree>
    <p:extLst>
      <p:ext uri="{BB962C8B-B14F-4D97-AF65-F5344CB8AC3E}">
        <p14:creationId xmlns:p14="http://schemas.microsoft.com/office/powerpoint/2010/main" val="1455555041"/>
      </p:ext>
    </p:extLst>
  </p:cSld>
  <p:clrMap bg1="lt1" tx1="dk1" bg2="lt2" tx2="dk2" accent1="accent1" accent2="accent2" accent3="accent3" accent4="accent4" accent5="accent5" accent6="accent6" hlink="hlink" folHlink="folHlink"/>
  <p:sldLayoutIdLst>
    <p:sldLayoutId id="2147484051"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588965" y="620714"/>
            <a:ext cx="11012486" cy="865186"/>
          </a:xfrm>
          <a:prstGeom prst="rect">
            <a:avLst/>
          </a:prstGeom>
        </p:spPr>
        <p:txBody>
          <a:bodyPr vert="horz" lIns="0" tIns="0" rIns="0" bIns="0" rtlCol="0" anchor="t" anchorCtr="0">
            <a:noAutofit/>
          </a:bodyPr>
          <a:lstStyle/>
          <a:p>
            <a:r>
              <a:rPr lang="da-DK" dirty="0"/>
              <a:t>Klik for at redigere i master</a:t>
            </a:r>
          </a:p>
        </p:txBody>
      </p:sp>
      <p:sp>
        <p:nvSpPr>
          <p:cNvPr id="3" name="Pladsholder til tekst 2"/>
          <p:cNvSpPr>
            <a:spLocks noGrp="1"/>
          </p:cNvSpPr>
          <p:nvPr>
            <p:ph type="body" idx="1"/>
          </p:nvPr>
        </p:nvSpPr>
        <p:spPr>
          <a:xfrm>
            <a:off x="588964" y="1635125"/>
            <a:ext cx="11012487" cy="4675188"/>
          </a:xfrm>
          <a:prstGeom prst="rect">
            <a:avLst/>
          </a:prstGeom>
        </p:spPr>
        <p:txBody>
          <a:bodyPr vert="horz" lIns="0" tIns="0" rIns="0" bIns="0" rtlCol="0">
            <a:noAutofit/>
          </a:bodyPr>
          <a:lstStyle/>
          <a:p>
            <a:pPr lvl="0"/>
            <a:r>
              <a:rPr lang="da-DK" dirty="0"/>
              <a:t>Klik for at redigere i master</a:t>
            </a:r>
          </a:p>
          <a:p>
            <a:pPr lvl="1"/>
            <a:r>
              <a:rPr lang="da-DK" dirty="0"/>
              <a:t>Andet niveau</a:t>
            </a:r>
          </a:p>
          <a:p>
            <a:pPr lvl="2"/>
            <a:r>
              <a:rPr lang="da-DK" dirty="0"/>
              <a:t>Tredje niveau</a:t>
            </a:r>
          </a:p>
          <a:p>
            <a:pPr lvl="3"/>
            <a:r>
              <a:rPr lang="da-DK" dirty="0"/>
              <a:t>4</a:t>
            </a:r>
          </a:p>
          <a:p>
            <a:pPr lvl="4"/>
            <a:r>
              <a:rPr lang="da-DK" dirty="0"/>
              <a:t>5</a:t>
            </a:r>
          </a:p>
          <a:p>
            <a:pPr lvl="5"/>
            <a:r>
              <a:rPr lang="da-DK" dirty="0"/>
              <a:t>6</a:t>
            </a:r>
          </a:p>
          <a:p>
            <a:pPr lvl="6"/>
            <a:r>
              <a:rPr lang="da-DK" dirty="0"/>
              <a:t>7</a:t>
            </a:r>
          </a:p>
          <a:p>
            <a:pPr lvl="7"/>
            <a:r>
              <a:rPr lang="da-DK" dirty="0"/>
              <a:t>8</a:t>
            </a:r>
          </a:p>
          <a:p>
            <a:pPr lvl="8"/>
            <a:r>
              <a:rPr lang="da-DK" dirty="0"/>
              <a:t>9</a:t>
            </a:r>
          </a:p>
        </p:txBody>
      </p:sp>
      <p:sp>
        <p:nvSpPr>
          <p:cNvPr id="7" name="Rectangle 19"/>
          <p:cNvSpPr/>
          <p:nvPr userDrawn="1"/>
        </p:nvSpPr>
        <p:spPr>
          <a:xfrm>
            <a:off x="0" y="2"/>
            <a:ext cx="12192000" cy="332655"/>
          </a:xfrm>
          <a:prstGeom prst="rect">
            <a:avLst/>
          </a:prstGeom>
          <a:gradFill flip="none" rotWithShape="1">
            <a:gsLst>
              <a:gs pos="0">
                <a:schemeClr val="bg1"/>
              </a:gs>
              <a:gs pos="100000">
                <a:srgbClr val="EEEFEE">
                  <a:alpha val="93000"/>
                </a:srgbClr>
              </a:gs>
            </a:gsLst>
            <a:lin ang="5400000" scaled="0"/>
            <a:tileRect/>
          </a:gradFill>
          <a:ln w="381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pic>
        <p:nvPicPr>
          <p:cNvPr id="8" name="Picture 7"/>
          <p:cNvPicPr>
            <a:picLocks noChangeAspect="1"/>
          </p:cNvPicPr>
          <p:nvPr userDrawn="1"/>
        </p:nvPicPr>
        <p:blipFill rotWithShape="1">
          <a:blip r:embed="rId4"/>
          <a:srcRect l="12043" t="11448" r="17199" b="13844"/>
          <a:stretch/>
        </p:blipFill>
        <p:spPr>
          <a:xfrm>
            <a:off x="335534" y="63578"/>
            <a:ext cx="166516" cy="211296"/>
          </a:xfrm>
          <a:prstGeom prst="rect">
            <a:avLst/>
          </a:prstGeom>
        </p:spPr>
      </p:pic>
      <p:pic>
        <p:nvPicPr>
          <p:cNvPr id="9" name="Picture 2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4698" y="96467"/>
            <a:ext cx="2346641" cy="159521"/>
          </a:xfrm>
          <a:prstGeom prst="rect">
            <a:avLst/>
          </a:prstGeom>
        </p:spPr>
      </p:pic>
      <p:sp>
        <p:nvSpPr>
          <p:cNvPr id="5" name="Pladsholder til sidefod 4"/>
          <p:cNvSpPr>
            <a:spLocks noGrp="1"/>
          </p:cNvSpPr>
          <p:nvPr>
            <p:ph type="ftr" sz="quarter" idx="3"/>
          </p:nvPr>
        </p:nvSpPr>
        <p:spPr>
          <a:xfrm>
            <a:off x="3236495" y="85745"/>
            <a:ext cx="6981162" cy="176797"/>
          </a:xfrm>
          <a:prstGeom prst="rect">
            <a:avLst/>
          </a:prstGeom>
        </p:spPr>
        <p:txBody>
          <a:bodyPr vert="horz" lIns="0" tIns="0" rIns="0" bIns="0" rtlCol="0" anchor="b" anchorCtr="0"/>
          <a:lstStyle>
            <a:lvl1pPr algn="r">
              <a:defRPr sz="1000">
                <a:solidFill>
                  <a:srgbClr val="333333"/>
                </a:solidFill>
              </a:defRPr>
            </a:lvl1pPr>
          </a:lstStyle>
          <a:p>
            <a:endParaRPr lang="da-DK" dirty="0"/>
          </a:p>
        </p:txBody>
      </p:sp>
      <p:sp>
        <p:nvSpPr>
          <p:cNvPr id="6" name="Pladsholder til slidenummer 5"/>
          <p:cNvSpPr>
            <a:spLocks noGrp="1"/>
          </p:cNvSpPr>
          <p:nvPr>
            <p:ph type="sldNum" sz="quarter" idx="4"/>
          </p:nvPr>
        </p:nvSpPr>
        <p:spPr>
          <a:xfrm>
            <a:off x="11219691" y="85745"/>
            <a:ext cx="381759" cy="176797"/>
          </a:xfrm>
          <a:prstGeom prst="rect">
            <a:avLst/>
          </a:prstGeom>
        </p:spPr>
        <p:txBody>
          <a:bodyPr vert="horz" lIns="0" tIns="0" rIns="0" bIns="0" rtlCol="0" anchor="b" anchorCtr="0"/>
          <a:lstStyle>
            <a:lvl1pPr algn="r">
              <a:defRPr sz="1000">
                <a:solidFill>
                  <a:srgbClr val="333333"/>
                </a:solidFill>
              </a:defRPr>
            </a:lvl1pPr>
          </a:lstStyle>
          <a:p>
            <a:fld id="{091A926C-488A-4E3E-9C21-57CAA120E114}" type="slidenum">
              <a:rPr lang="da-DK" smtClean="0"/>
              <a:pPr/>
              <a:t>‹nr.›</a:t>
            </a:fld>
            <a:endParaRPr lang="da-DK" dirty="0"/>
          </a:p>
        </p:txBody>
      </p:sp>
      <p:sp>
        <p:nvSpPr>
          <p:cNvPr id="4" name="Pladsholder til dato 3"/>
          <p:cNvSpPr>
            <a:spLocks noGrp="1"/>
          </p:cNvSpPr>
          <p:nvPr>
            <p:ph type="dt" sz="half" idx="2"/>
          </p:nvPr>
        </p:nvSpPr>
        <p:spPr>
          <a:xfrm>
            <a:off x="10329111" y="85745"/>
            <a:ext cx="814976" cy="176797"/>
          </a:xfrm>
          <a:prstGeom prst="rect">
            <a:avLst/>
          </a:prstGeom>
        </p:spPr>
        <p:txBody>
          <a:bodyPr vert="horz" lIns="0" tIns="0" rIns="0" bIns="0" rtlCol="0" anchor="b" anchorCtr="0"/>
          <a:lstStyle>
            <a:lvl1pPr algn="r">
              <a:defRPr sz="1000">
                <a:solidFill>
                  <a:srgbClr val="333333"/>
                </a:solidFill>
              </a:defRPr>
            </a:lvl1pPr>
          </a:lstStyle>
          <a:p>
            <a:fld id="{14DB7053-7CA2-431B-9D19-335243028BB8}" type="datetime1">
              <a:rPr lang="en-US" smtClean="0"/>
              <a:t>8/28/2025</a:t>
            </a:fld>
            <a:endParaRPr lang="da-DK" dirty="0"/>
          </a:p>
        </p:txBody>
      </p:sp>
    </p:spTree>
    <p:extLst>
      <p:ext uri="{BB962C8B-B14F-4D97-AF65-F5344CB8AC3E}">
        <p14:creationId xmlns:p14="http://schemas.microsoft.com/office/powerpoint/2010/main" val="426315193"/>
      </p:ext>
    </p:extLst>
  </p:cSld>
  <p:clrMap bg1="lt1" tx1="dk1" bg2="lt2" tx2="dk2" accent1="accent1" accent2="accent2" accent3="accent3" accent4="accent4" accent5="accent5" accent6="accent6" hlink="hlink" folHlink="folHlink"/>
  <p:sldLayoutIdLst>
    <p:sldLayoutId id="2147483762" r:id="rId1"/>
    <p:sldLayoutId id="2147483767" r:id="rId2"/>
  </p:sldLayoutIdLst>
  <p:hf hdr="0" ftr="0"/>
  <p:txStyles>
    <p:titleStyle>
      <a:lvl1pPr algn="l" defTabSz="914400" rtl="0" eaLnBrk="1" latinLnBrk="0" hangingPunct="1">
        <a:lnSpc>
          <a:spcPct val="100000"/>
        </a:lnSpc>
        <a:spcBef>
          <a:spcPct val="0"/>
        </a:spcBef>
        <a:buNone/>
        <a:defRPr sz="3000" kern="1200" spc="60" baseline="0">
          <a:solidFill>
            <a:schemeClr val="accent1"/>
          </a:solidFill>
          <a:latin typeface="+mj-lt"/>
          <a:ea typeface="+mj-ea"/>
          <a:cs typeface="+mj-cs"/>
        </a:defRPr>
      </a:lvl1pPr>
    </p:titleStyle>
    <p:bodyStyle>
      <a:lvl1pPr marL="361950" indent="-361950" algn="l" defTabSz="914400" rtl="0" eaLnBrk="1" latinLnBrk="0" hangingPunct="1">
        <a:lnSpc>
          <a:spcPct val="100000"/>
        </a:lnSpc>
        <a:spcBef>
          <a:spcPts val="1000"/>
        </a:spcBef>
        <a:buFont typeface="Arial" panose="020B0604020202020204" pitchFamily="34" charset="0"/>
        <a:buChar char="•"/>
        <a:defRPr lang="da-DK" sz="2400" kern="1200" spc="60" baseline="0" dirty="0" smtClean="0">
          <a:solidFill>
            <a:schemeClr val="tx1"/>
          </a:solidFill>
          <a:latin typeface="+mn-lt"/>
          <a:ea typeface="+mn-ea"/>
          <a:cs typeface="+mn-cs"/>
        </a:defRPr>
      </a:lvl1pPr>
      <a:lvl2pPr marL="719138" marR="0" indent="-35877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lang="da-DK" sz="2000" kern="1200" spc="60" baseline="0" dirty="0" smtClean="0">
          <a:solidFill>
            <a:schemeClr val="tx1"/>
          </a:solidFill>
          <a:latin typeface="+mn-lt"/>
          <a:ea typeface="+mn-ea"/>
          <a:cs typeface="+mn-cs"/>
        </a:defRPr>
      </a:lvl2pPr>
      <a:lvl3pPr marL="1073150" indent="-354013" algn="l" defTabSz="914400" rtl="0" eaLnBrk="1" latinLnBrk="0" hangingPunct="1">
        <a:lnSpc>
          <a:spcPct val="90000"/>
        </a:lnSpc>
        <a:spcBef>
          <a:spcPts val="500"/>
        </a:spcBef>
        <a:buFont typeface="Arial" panose="020B0604020202020204" pitchFamily="34" charset="0"/>
        <a:buChar char="•"/>
        <a:defRPr lang="da-DK" sz="1800" kern="1200" baseline="0" dirty="0" smtClean="0">
          <a:solidFill>
            <a:schemeClr val="tx1"/>
          </a:solidFill>
          <a:latin typeface="+mn-lt"/>
          <a:ea typeface="+mn-ea"/>
          <a:cs typeface="+mn-cs"/>
        </a:defRPr>
      </a:lvl3pPr>
      <a:lvl4pPr marL="719138" indent="354013" algn="l" defTabSz="914400" rtl="0" eaLnBrk="1" latinLnBrk="0" hangingPunct="1">
        <a:lnSpc>
          <a:spcPct val="90000"/>
        </a:lnSpc>
        <a:spcBef>
          <a:spcPts val="500"/>
        </a:spcBef>
        <a:buFont typeface="Arial" panose="020B0604020202020204" pitchFamily="34" charset="0"/>
        <a:buChar char="•"/>
        <a:defRPr lang="da-DK" sz="1800" kern="1200" dirty="0" smtClean="0">
          <a:solidFill>
            <a:schemeClr val="tx1"/>
          </a:solidFill>
          <a:latin typeface="+mn-lt"/>
          <a:ea typeface="+mn-ea"/>
          <a:cs typeface="+mn-cs"/>
        </a:defRPr>
      </a:lvl4pPr>
      <a:lvl5pPr marL="719138" indent="354013" algn="l" defTabSz="914400" rtl="0" eaLnBrk="1" latinLnBrk="0" hangingPunct="1">
        <a:lnSpc>
          <a:spcPct val="100000"/>
        </a:lnSpc>
        <a:spcBef>
          <a:spcPts val="500"/>
        </a:spcBef>
        <a:buFont typeface="Arial" panose="020B0604020202020204" pitchFamily="34" charset="0"/>
        <a:buChar char="•"/>
        <a:defRPr lang="da-DK" sz="1800" kern="1200" spc="60" baseline="0" dirty="0" smtClean="0">
          <a:solidFill>
            <a:schemeClr val="tx1"/>
          </a:solidFill>
          <a:latin typeface="+mn-lt"/>
          <a:ea typeface="+mn-ea"/>
          <a:cs typeface="+mn-cs"/>
        </a:defRPr>
      </a:lvl5pPr>
      <a:lvl6pPr marL="719138" indent="354013" algn="l" defTabSz="914400" rtl="0" eaLnBrk="1" latinLnBrk="0" hangingPunct="1">
        <a:lnSpc>
          <a:spcPct val="90000"/>
        </a:lnSpc>
        <a:spcBef>
          <a:spcPts val="500"/>
        </a:spcBef>
        <a:buFont typeface="Arial" panose="020B0604020202020204" pitchFamily="34" charset="0"/>
        <a:buChar char="•"/>
        <a:defRPr lang="da-DK" sz="1800" kern="1200" dirty="0" smtClean="0">
          <a:solidFill>
            <a:schemeClr val="tx1"/>
          </a:solidFill>
          <a:latin typeface="+mn-lt"/>
          <a:ea typeface="+mn-ea"/>
          <a:cs typeface="+mn-cs"/>
        </a:defRPr>
      </a:lvl6pPr>
      <a:lvl7pPr marL="719138" indent="354013" algn="l" defTabSz="914400" rtl="0" eaLnBrk="1" latinLnBrk="0" hangingPunct="1">
        <a:lnSpc>
          <a:spcPct val="90000"/>
        </a:lnSpc>
        <a:spcBef>
          <a:spcPts val="500"/>
        </a:spcBef>
        <a:buFont typeface="Arial" panose="020B0604020202020204" pitchFamily="34" charset="0"/>
        <a:buChar char="•"/>
        <a:defRPr lang="da-DK" sz="1800" kern="1200" dirty="0" smtClean="0">
          <a:solidFill>
            <a:schemeClr val="tx1"/>
          </a:solidFill>
          <a:latin typeface="+mn-lt"/>
          <a:ea typeface="+mn-ea"/>
          <a:cs typeface="+mn-cs"/>
        </a:defRPr>
      </a:lvl7pPr>
      <a:lvl8pPr marL="719138" indent="354013" algn="l" defTabSz="914400" rtl="0" eaLnBrk="1" latinLnBrk="0" hangingPunct="1">
        <a:lnSpc>
          <a:spcPct val="90000"/>
        </a:lnSpc>
        <a:spcBef>
          <a:spcPts val="500"/>
        </a:spcBef>
        <a:buFont typeface="Arial" panose="020B0604020202020204" pitchFamily="34" charset="0"/>
        <a:buChar char="•"/>
        <a:defRPr lang="da-DK" sz="1800" kern="1200" dirty="0" smtClean="0">
          <a:solidFill>
            <a:schemeClr val="tx1"/>
          </a:solidFill>
          <a:latin typeface="+mn-lt"/>
          <a:ea typeface="+mn-ea"/>
          <a:cs typeface="+mn-cs"/>
        </a:defRPr>
      </a:lvl8pPr>
      <a:lvl9pPr marL="719138" indent="354013" algn="l" defTabSz="914400" rtl="0" eaLnBrk="1" latinLnBrk="0" hangingPunct="1">
        <a:lnSpc>
          <a:spcPct val="90000"/>
        </a:lnSpc>
        <a:spcBef>
          <a:spcPts val="500"/>
        </a:spcBef>
        <a:buFont typeface="Arial" panose="020B0604020202020204" pitchFamily="34" charset="0"/>
        <a:buChar char="•"/>
        <a:defRPr lang="da-DK" sz="1800" kern="1200" dirty="0" smtClean="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0">
          <p15:clr>
            <a:srgbClr val="F26B43"/>
          </p15:clr>
        </p15:guide>
        <p15:guide id="2" pos="7307">
          <p15:clr>
            <a:srgbClr val="F26B43"/>
          </p15:clr>
        </p15:guide>
        <p15:guide id="3" orient="horz" pos="391">
          <p15:clr>
            <a:srgbClr val="F26B43"/>
          </p15:clr>
        </p15:guide>
        <p15:guide id="4" orient="horz" pos="935">
          <p15:clr>
            <a:srgbClr val="F26B43"/>
          </p15:clr>
        </p15:guide>
        <p15:guide id="5" pos="371">
          <p15:clr>
            <a:srgbClr val="F26B43"/>
          </p15:clr>
        </p15:guide>
        <p15:guide id="6" pos="7308">
          <p15:clr>
            <a:srgbClr val="F26B43"/>
          </p15:clr>
        </p15:guide>
        <p15:guide id="7" orient="horz" pos="1026">
          <p15:clr>
            <a:srgbClr val="F26B43"/>
          </p15:clr>
        </p15:guide>
        <p15:guide id="8" orient="horz" pos="397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588965" y="620714"/>
            <a:ext cx="11012486" cy="864858"/>
          </a:xfrm>
          <a:prstGeom prst="rect">
            <a:avLst/>
          </a:prstGeom>
        </p:spPr>
        <p:txBody>
          <a:bodyPr vert="horz" lIns="0" tIns="0" rIns="0" bIns="0" rtlCol="0" anchor="t" anchorCtr="0">
            <a:noAutofit/>
          </a:bodyPr>
          <a:lstStyle/>
          <a:p>
            <a:r>
              <a:rPr lang="en-GB"/>
              <a:t>Klik for at redigere i master</a:t>
            </a:r>
            <a:endParaRPr lang="en-GB" dirty="0"/>
          </a:p>
        </p:txBody>
      </p:sp>
      <p:sp>
        <p:nvSpPr>
          <p:cNvPr id="3" name="Pladsholder til tekst 2"/>
          <p:cNvSpPr>
            <a:spLocks noGrp="1"/>
          </p:cNvSpPr>
          <p:nvPr>
            <p:ph type="body" idx="1"/>
          </p:nvPr>
        </p:nvSpPr>
        <p:spPr>
          <a:xfrm>
            <a:off x="588964" y="1628775"/>
            <a:ext cx="11012487" cy="4673600"/>
          </a:xfrm>
          <a:prstGeom prst="rect">
            <a:avLst/>
          </a:prstGeom>
        </p:spPr>
        <p:txBody>
          <a:bodyPr vert="horz" lIns="0" tIns="0" rIns="0" bIns="0" rtlCol="0">
            <a:noAutofit/>
          </a:bodyPr>
          <a:lstStyle/>
          <a:p>
            <a:pPr lvl="0"/>
            <a:r>
              <a:rPr lang="en-GB"/>
              <a:t>Klik for at redigere i master</a:t>
            </a:r>
          </a:p>
          <a:p>
            <a:pPr lvl="1"/>
            <a:r>
              <a:rPr lang="en-GB"/>
              <a:t>Andet niveau</a:t>
            </a:r>
          </a:p>
          <a:p>
            <a:pPr lvl="2"/>
            <a:r>
              <a:rPr lang="en-GB"/>
              <a:t>Tredje niveau</a:t>
            </a:r>
          </a:p>
          <a:p>
            <a:pPr lvl="3"/>
            <a:r>
              <a:rPr lang="en-GB"/>
              <a:t>4</a:t>
            </a:r>
          </a:p>
          <a:p>
            <a:pPr lvl="4"/>
            <a:r>
              <a:rPr lang="en-GB"/>
              <a:t>5</a:t>
            </a:r>
          </a:p>
          <a:p>
            <a:pPr lvl="5"/>
            <a:r>
              <a:rPr lang="en-GB"/>
              <a:t>6</a:t>
            </a:r>
          </a:p>
          <a:p>
            <a:pPr lvl="6"/>
            <a:r>
              <a:rPr lang="en-GB"/>
              <a:t>7</a:t>
            </a:r>
          </a:p>
          <a:p>
            <a:pPr lvl="7"/>
            <a:r>
              <a:rPr lang="en-GB"/>
              <a:t>8</a:t>
            </a:r>
          </a:p>
          <a:p>
            <a:pPr lvl="8"/>
            <a:r>
              <a:rPr lang="en-GB"/>
              <a:t>9</a:t>
            </a:r>
            <a:endParaRPr lang="en-GB" dirty="0"/>
          </a:p>
        </p:txBody>
      </p:sp>
      <p:sp>
        <p:nvSpPr>
          <p:cNvPr id="10" name="Rectangle 19">
            <a:extLst>
              <a:ext uri="{FF2B5EF4-FFF2-40B4-BE49-F238E27FC236}">
                <a16:creationId xmlns:a16="http://schemas.microsoft.com/office/drawing/2014/main" id="{AF5BBBEC-8DDA-37BC-3B1E-5DB781A5DDC2}"/>
              </a:ext>
            </a:extLst>
          </p:cNvPr>
          <p:cNvSpPr/>
          <p:nvPr userDrawn="1"/>
        </p:nvSpPr>
        <p:spPr>
          <a:xfrm>
            <a:off x="0" y="0"/>
            <a:ext cx="12192000" cy="332655"/>
          </a:xfrm>
          <a:prstGeom prst="rect">
            <a:avLst/>
          </a:prstGeom>
          <a:gradFill flip="none" rotWithShape="1">
            <a:gsLst>
              <a:gs pos="0">
                <a:srgbClr val="FFFFFF"/>
              </a:gs>
              <a:gs pos="100000">
                <a:srgbClr val="EEEFEE">
                  <a:alpha val="92941"/>
                </a:srgbClr>
              </a:gs>
            </a:gsLst>
            <a:lin ang="5400000" scaled="0"/>
            <a:tileRect/>
          </a:gradFill>
          <a:ln w="381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8" name="Picture 7"/>
          <p:cNvPicPr>
            <a:picLocks noChangeAspect="1"/>
          </p:cNvPicPr>
          <p:nvPr userDrawn="1"/>
        </p:nvPicPr>
        <p:blipFill rotWithShape="1">
          <a:blip r:embed="rId6"/>
          <a:srcRect l="12043" t="11448" r="17199" b="13844"/>
          <a:stretch/>
        </p:blipFill>
        <p:spPr>
          <a:xfrm>
            <a:off x="335534" y="63578"/>
            <a:ext cx="166516" cy="211296"/>
          </a:xfrm>
          <a:prstGeom prst="rect">
            <a:avLst/>
          </a:prstGeom>
        </p:spPr>
      </p:pic>
      <p:pic>
        <p:nvPicPr>
          <p:cNvPr id="9" name="Picture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54698" y="96467"/>
            <a:ext cx="2346641" cy="159521"/>
          </a:xfrm>
          <a:prstGeom prst="rect">
            <a:avLst/>
          </a:prstGeom>
        </p:spPr>
      </p:pic>
      <p:sp>
        <p:nvSpPr>
          <p:cNvPr id="5" name="Pladsholder til sidefod 4"/>
          <p:cNvSpPr>
            <a:spLocks noGrp="1"/>
          </p:cNvSpPr>
          <p:nvPr>
            <p:ph type="ftr" sz="quarter" idx="3"/>
          </p:nvPr>
        </p:nvSpPr>
        <p:spPr>
          <a:xfrm>
            <a:off x="3236495" y="85745"/>
            <a:ext cx="6981162" cy="176797"/>
          </a:xfrm>
          <a:prstGeom prst="rect">
            <a:avLst/>
          </a:prstGeom>
        </p:spPr>
        <p:txBody>
          <a:bodyPr vert="horz" lIns="0" tIns="0" rIns="0" bIns="0" rtlCol="0" anchor="b" anchorCtr="0"/>
          <a:lstStyle>
            <a:lvl1pPr algn="r">
              <a:defRPr sz="1000">
                <a:solidFill>
                  <a:srgbClr val="333333"/>
                </a:solidFill>
              </a:defRPr>
            </a:lvl1pPr>
          </a:lstStyle>
          <a:p>
            <a:endParaRPr lang="en-GB" dirty="0"/>
          </a:p>
        </p:txBody>
      </p:sp>
      <p:sp>
        <p:nvSpPr>
          <p:cNvPr id="6" name="Pladsholder til slidenummer 5"/>
          <p:cNvSpPr>
            <a:spLocks noGrp="1"/>
          </p:cNvSpPr>
          <p:nvPr>
            <p:ph type="sldNum" sz="quarter" idx="4"/>
          </p:nvPr>
        </p:nvSpPr>
        <p:spPr>
          <a:xfrm>
            <a:off x="11219691" y="85745"/>
            <a:ext cx="381759" cy="176797"/>
          </a:xfrm>
          <a:prstGeom prst="rect">
            <a:avLst/>
          </a:prstGeom>
        </p:spPr>
        <p:txBody>
          <a:bodyPr vert="horz" lIns="0" tIns="0" rIns="0" bIns="0" rtlCol="0" anchor="b" anchorCtr="0"/>
          <a:lstStyle>
            <a:lvl1pPr algn="r">
              <a:defRPr sz="1000">
                <a:solidFill>
                  <a:srgbClr val="333333"/>
                </a:solidFill>
              </a:defRPr>
            </a:lvl1pPr>
          </a:lstStyle>
          <a:p>
            <a:fld id="{091A926C-488A-4E3E-9C21-57CAA120E114}" type="slidenum">
              <a:rPr lang="en-GB" smtClean="0"/>
              <a:pPr/>
              <a:t>‹nr.›</a:t>
            </a:fld>
            <a:endParaRPr lang="en-GB" dirty="0"/>
          </a:p>
        </p:txBody>
      </p:sp>
      <p:sp>
        <p:nvSpPr>
          <p:cNvPr id="4" name="Pladsholder til dato 3"/>
          <p:cNvSpPr>
            <a:spLocks noGrp="1"/>
          </p:cNvSpPr>
          <p:nvPr>
            <p:ph type="dt" sz="half" idx="2"/>
          </p:nvPr>
        </p:nvSpPr>
        <p:spPr>
          <a:xfrm>
            <a:off x="10329111" y="85745"/>
            <a:ext cx="814976" cy="176797"/>
          </a:xfrm>
          <a:prstGeom prst="rect">
            <a:avLst/>
          </a:prstGeom>
        </p:spPr>
        <p:txBody>
          <a:bodyPr vert="horz" lIns="0" tIns="0" rIns="0" bIns="0" rtlCol="0" anchor="b" anchorCtr="0"/>
          <a:lstStyle>
            <a:lvl1pPr algn="r">
              <a:defRPr sz="1000">
                <a:solidFill>
                  <a:srgbClr val="333333"/>
                </a:solidFill>
              </a:defRPr>
            </a:lvl1pPr>
          </a:lstStyle>
          <a:p>
            <a:fld id="{7A056A0C-BA80-48B5-9C35-4A96F80DBB77}" type="datetime1">
              <a:rPr lang="en-GB" smtClean="0"/>
              <a:t>28/08/2025</a:t>
            </a:fld>
            <a:endParaRPr lang="en-GB" dirty="0"/>
          </a:p>
        </p:txBody>
      </p:sp>
    </p:spTree>
    <p:extLst>
      <p:ext uri="{BB962C8B-B14F-4D97-AF65-F5344CB8AC3E}">
        <p14:creationId xmlns:p14="http://schemas.microsoft.com/office/powerpoint/2010/main" val="1203620196"/>
      </p:ext>
    </p:extLst>
  </p:cSld>
  <p:clrMap bg1="lt1" tx1="dk1" bg2="lt2" tx2="dk2" accent1="accent1" accent2="accent2" accent3="accent3" accent4="accent4" accent5="accent5" accent6="accent6" hlink="hlink" folHlink="folHlink"/>
  <p:sldLayoutIdLst>
    <p:sldLayoutId id="2147483662" r:id="rId1"/>
    <p:sldLayoutId id="2147483660" r:id="rId2"/>
    <p:sldLayoutId id="2147483768" r:id="rId3"/>
    <p:sldLayoutId id="2147483702" r:id="rId4"/>
  </p:sldLayoutIdLst>
  <p:hf hdr="0" ftr="0"/>
  <p:txStyles>
    <p:titleStyle>
      <a:lvl1pPr algn="l" defTabSz="914400" rtl="0" eaLnBrk="1" latinLnBrk="0" hangingPunct="1">
        <a:lnSpc>
          <a:spcPct val="100000"/>
        </a:lnSpc>
        <a:spcBef>
          <a:spcPct val="0"/>
        </a:spcBef>
        <a:buNone/>
        <a:defRPr sz="3000" b="0" i="0" kern="1200" spc="60" baseline="0">
          <a:solidFill>
            <a:schemeClr val="accent1"/>
          </a:solidFill>
          <a:latin typeface="+mj-lt"/>
          <a:ea typeface="Open Sans Extrabold" panose="020B0606030504020204" pitchFamily="34" charset="0"/>
          <a:cs typeface="Microsoft New Tai Lue" panose="020B0502040204020203" pitchFamily="34" charset="0"/>
        </a:defRPr>
      </a:lvl1pPr>
    </p:titleStyle>
    <p:bodyStyle>
      <a:lvl1pPr marL="360000" indent="-360000" algn="l" defTabSz="914400" rtl="0" eaLnBrk="1" latinLnBrk="0" hangingPunct="1">
        <a:lnSpc>
          <a:spcPct val="100000"/>
        </a:lnSpc>
        <a:spcBef>
          <a:spcPts val="1000"/>
        </a:spcBef>
        <a:buFont typeface="Arial" panose="020B0604020202020204" pitchFamily="34" charset="0"/>
        <a:buChar char="•"/>
        <a:defRPr lang="da-DK" sz="2400" b="0" i="0" kern="1200" spc="60" baseline="0" dirty="0" smtClean="0">
          <a:solidFill>
            <a:schemeClr val="tx1"/>
          </a:solidFill>
          <a:latin typeface="+mn-lt"/>
          <a:ea typeface="+mn-ea"/>
          <a:cs typeface="Microsoft New Tai Lue" panose="020B0502040204020203" pitchFamily="34" charset="0"/>
        </a:defRPr>
      </a:lvl1pPr>
      <a:lvl2pPr marL="719138" marR="0" indent="-35877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lang="da-DK" sz="2000" b="0" i="0" kern="1200" spc="60" baseline="0" dirty="0" smtClean="0">
          <a:solidFill>
            <a:schemeClr val="tx1"/>
          </a:solidFill>
          <a:latin typeface="+mn-lt"/>
          <a:ea typeface="+mn-ea"/>
          <a:cs typeface="Microsoft New Tai Lue" panose="020B0502040204020203" pitchFamily="34" charset="0"/>
        </a:defRPr>
      </a:lvl2pPr>
      <a:lvl3pPr marL="1072800" indent="-352800" algn="l" defTabSz="914400" rtl="0" eaLnBrk="1" latinLnBrk="0" hangingPunct="1">
        <a:lnSpc>
          <a:spcPct val="90000"/>
        </a:lnSpc>
        <a:spcBef>
          <a:spcPts val="500"/>
        </a:spcBef>
        <a:buFont typeface="Arial" panose="020B0604020202020204" pitchFamily="34" charset="0"/>
        <a:buChar char="•"/>
        <a:defRPr lang="da-DK" sz="1800" b="0" i="0" kern="1200" baseline="0" dirty="0" smtClean="0">
          <a:solidFill>
            <a:schemeClr val="tx1"/>
          </a:solidFill>
          <a:latin typeface="+mn-lt"/>
          <a:ea typeface="+mn-ea"/>
          <a:cs typeface="Microsoft New Tai Lue" panose="020B0502040204020203" pitchFamily="34" charset="0"/>
        </a:defRPr>
      </a:lvl3pPr>
      <a:lvl4pPr marL="1072800" indent="-352800" algn="l" defTabSz="914400" rtl="0" eaLnBrk="1" latinLnBrk="0" hangingPunct="1">
        <a:lnSpc>
          <a:spcPct val="90000"/>
        </a:lnSpc>
        <a:spcBef>
          <a:spcPts val="500"/>
        </a:spcBef>
        <a:buFont typeface="Arial" panose="020B0604020202020204" pitchFamily="34" charset="0"/>
        <a:buChar char="•"/>
        <a:defRPr lang="da-DK" sz="1800" b="0" i="0" kern="1200" dirty="0" smtClean="0">
          <a:solidFill>
            <a:schemeClr val="tx1"/>
          </a:solidFill>
          <a:latin typeface="+mn-lt"/>
          <a:ea typeface="+mn-ea"/>
          <a:cs typeface="Microsoft New Tai Lue" panose="020B0502040204020203" pitchFamily="34" charset="0"/>
        </a:defRPr>
      </a:lvl4pPr>
      <a:lvl5pPr marL="1072800" indent="-352800" algn="l" defTabSz="914400" rtl="0" eaLnBrk="1" latinLnBrk="0" hangingPunct="1">
        <a:lnSpc>
          <a:spcPct val="90000"/>
        </a:lnSpc>
        <a:spcBef>
          <a:spcPts val="500"/>
        </a:spcBef>
        <a:buFont typeface="Arial" panose="020B0604020202020204" pitchFamily="34" charset="0"/>
        <a:buChar char="•"/>
        <a:defRPr lang="da-DK" sz="1800" b="0" i="0" kern="1200" spc="60" baseline="0" dirty="0" smtClean="0">
          <a:solidFill>
            <a:schemeClr val="tx1"/>
          </a:solidFill>
          <a:latin typeface="+mn-lt"/>
          <a:ea typeface="+mn-ea"/>
          <a:cs typeface="Microsoft New Tai Lue" panose="020B0502040204020203" pitchFamily="34" charset="0"/>
        </a:defRPr>
      </a:lvl5pPr>
      <a:lvl6pPr marL="1072800" indent="-352800" algn="l" defTabSz="914400" rtl="0" eaLnBrk="1" latinLnBrk="0" hangingPunct="1">
        <a:lnSpc>
          <a:spcPct val="90000"/>
        </a:lnSpc>
        <a:spcBef>
          <a:spcPts val="500"/>
        </a:spcBef>
        <a:buFont typeface="Arial" panose="020B0604020202020204" pitchFamily="34" charset="0"/>
        <a:buChar char="•"/>
        <a:defRPr lang="da-DK" sz="1800" b="0" i="0" kern="1200" dirty="0" smtClean="0">
          <a:solidFill>
            <a:schemeClr val="tx1"/>
          </a:solidFill>
          <a:latin typeface="+mn-lt"/>
          <a:ea typeface="+mn-ea"/>
          <a:cs typeface="Microsoft New Tai Lue" panose="020B0502040204020203" pitchFamily="34" charset="0"/>
        </a:defRPr>
      </a:lvl6pPr>
      <a:lvl7pPr marL="1072800" indent="-352800" algn="l" defTabSz="914400" rtl="0" eaLnBrk="1" latinLnBrk="0" hangingPunct="1">
        <a:lnSpc>
          <a:spcPct val="90000"/>
        </a:lnSpc>
        <a:spcBef>
          <a:spcPts val="500"/>
        </a:spcBef>
        <a:buFont typeface="Arial" panose="020B0604020202020204" pitchFamily="34" charset="0"/>
        <a:buChar char="•"/>
        <a:defRPr lang="da-DK" sz="1800" b="0" i="0" kern="1200" dirty="0" smtClean="0">
          <a:solidFill>
            <a:schemeClr val="tx1"/>
          </a:solidFill>
          <a:latin typeface="+mn-lt"/>
          <a:ea typeface="+mn-ea"/>
          <a:cs typeface="Microsoft New Tai Lue" panose="020B0502040204020203" pitchFamily="34" charset="0"/>
        </a:defRPr>
      </a:lvl7pPr>
      <a:lvl8pPr marL="1072800" indent="-352800" algn="l" defTabSz="914400" rtl="0" eaLnBrk="1" latinLnBrk="0" hangingPunct="1">
        <a:lnSpc>
          <a:spcPct val="90000"/>
        </a:lnSpc>
        <a:spcBef>
          <a:spcPts val="500"/>
        </a:spcBef>
        <a:buFont typeface="Arial" panose="020B0604020202020204" pitchFamily="34" charset="0"/>
        <a:buChar char="•"/>
        <a:defRPr lang="da-DK" sz="1800" b="0" i="0" kern="1200" dirty="0" smtClean="0">
          <a:solidFill>
            <a:schemeClr val="tx1"/>
          </a:solidFill>
          <a:latin typeface="+mn-lt"/>
          <a:ea typeface="+mn-ea"/>
          <a:cs typeface="Microsoft New Tai Lue" panose="020B0502040204020203" pitchFamily="34" charset="0"/>
        </a:defRPr>
      </a:lvl8pPr>
      <a:lvl9pPr marL="1072800" indent="-352800" algn="l" defTabSz="914400" rtl="0" eaLnBrk="1" latinLnBrk="0" hangingPunct="1">
        <a:lnSpc>
          <a:spcPct val="90000"/>
        </a:lnSpc>
        <a:spcBef>
          <a:spcPts val="500"/>
        </a:spcBef>
        <a:buFont typeface="Arial" panose="020B0604020202020204" pitchFamily="34" charset="0"/>
        <a:buChar char="•"/>
        <a:defRPr lang="da-DK" sz="1800" b="0" i="0" kern="1200" dirty="0" smtClean="0">
          <a:solidFill>
            <a:schemeClr val="tx1"/>
          </a:solidFill>
          <a:latin typeface="+mn-lt"/>
          <a:ea typeface="+mn-ea"/>
          <a:cs typeface="Microsoft New Tai Lue" panose="020B0502040204020203" pitchFamily="34" charset="0"/>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391" userDrawn="1">
          <p15:clr>
            <a:srgbClr val="F26B43"/>
          </p15:clr>
        </p15:guide>
        <p15:guide id="4" orient="horz" pos="935" userDrawn="1">
          <p15:clr>
            <a:srgbClr val="F26B43"/>
          </p15:clr>
        </p15:guide>
        <p15:guide id="5" pos="371" userDrawn="1">
          <p15:clr>
            <a:srgbClr val="F26B43"/>
          </p15:clr>
        </p15:guide>
        <p15:guide id="6" pos="7308" userDrawn="1">
          <p15:clr>
            <a:srgbClr val="F26B43"/>
          </p15:clr>
        </p15:guide>
        <p15:guide id="7" orient="horz" pos="1026" userDrawn="1">
          <p15:clr>
            <a:srgbClr val="F26B43"/>
          </p15:clr>
        </p15:guide>
        <p15:guide id="8" orient="horz" pos="397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588965" y="620714"/>
            <a:ext cx="11012486" cy="864858"/>
          </a:xfrm>
          <a:prstGeom prst="rect">
            <a:avLst/>
          </a:prstGeom>
        </p:spPr>
        <p:txBody>
          <a:bodyPr vert="horz" lIns="0" tIns="0" rIns="0" bIns="0" rtlCol="0" anchor="t" anchorCtr="0">
            <a:noAutofit/>
          </a:bodyPr>
          <a:lstStyle/>
          <a:p>
            <a:r>
              <a:rPr lang="en-GB"/>
              <a:t>Klik for at redigere i master</a:t>
            </a:r>
            <a:endParaRPr lang="en-GB" dirty="0"/>
          </a:p>
        </p:txBody>
      </p:sp>
      <p:sp>
        <p:nvSpPr>
          <p:cNvPr id="3" name="Pladsholder til tekst 2"/>
          <p:cNvSpPr>
            <a:spLocks noGrp="1"/>
          </p:cNvSpPr>
          <p:nvPr>
            <p:ph type="body" idx="1"/>
          </p:nvPr>
        </p:nvSpPr>
        <p:spPr>
          <a:xfrm>
            <a:off x="588964" y="1628775"/>
            <a:ext cx="11012487" cy="4673600"/>
          </a:xfrm>
          <a:prstGeom prst="rect">
            <a:avLst/>
          </a:prstGeom>
        </p:spPr>
        <p:txBody>
          <a:bodyPr vert="horz" lIns="0" tIns="0" rIns="0" bIns="0" rtlCol="0">
            <a:noAutofit/>
          </a:bodyPr>
          <a:lstStyle/>
          <a:p>
            <a:pPr lvl="0"/>
            <a:r>
              <a:rPr lang="en-GB"/>
              <a:t>Klik for at redigere i master</a:t>
            </a:r>
          </a:p>
          <a:p>
            <a:pPr lvl="1"/>
            <a:r>
              <a:rPr lang="en-GB"/>
              <a:t>Andet niveau</a:t>
            </a:r>
          </a:p>
          <a:p>
            <a:pPr lvl="2"/>
            <a:r>
              <a:rPr lang="en-GB"/>
              <a:t>Tredje niveau</a:t>
            </a:r>
          </a:p>
          <a:p>
            <a:pPr lvl="3"/>
            <a:r>
              <a:rPr lang="en-GB"/>
              <a:t>4</a:t>
            </a:r>
          </a:p>
          <a:p>
            <a:pPr lvl="4"/>
            <a:r>
              <a:rPr lang="en-GB"/>
              <a:t>5</a:t>
            </a:r>
          </a:p>
          <a:p>
            <a:pPr lvl="5"/>
            <a:r>
              <a:rPr lang="en-GB"/>
              <a:t>6</a:t>
            </a:r>
          </a:p>
          <a:p>
            <a:pPr lvl="6"/>
            <a:r>
              <a:rPr lang="en-GB"/>
              <a:t>7</a:t>
            </a:r>
          </a:p>
          <a:p>
            <a:pPr lvl="7"/>
            <a:r>
              <a:rPr lang="en-GB"/>
              <a:t>8</a:t>
            </a:r>
          </a:p>
          <a:p>
            <a:pPr lvl="8"/>
            <a:r>
              <a:rPr lang="en-GB"/>
              <a:t>9</a:t>
            </a:r>
            <a:endParaRPr lang="en-GB" dirty="0"/>
          </a:p>
        </p:txBody>
      </p:sp>
      <p:sp>
        <p:nvSpPr>
          <p:cNvPr id="10" name="Rectangle 19">
            <a:extLst>
              <a:ext uri="{FF2B5EF4-FFF2-40B4-BE49-F238E27FC236}">
                <a16:creationId xmlns:a16="http://schemas.microsoft.com/office/drawing/2014/main" id="{AF5BBBEC-8DDA-37BC-3B1E-5DB781A5DDC2}"/>
              </a:ext>
            </a:extLst>
          </p:cNvPr>
          <p:cNvSpPr/>
          <p:nvPr userDrawn="1"/>
        </p:nvSpPr>
        <p:spPr>
          <a:xfrm>
            <a:off x="0" y="0"/>
            <a:ext cx="12192000" cy="332655"/>
          </a:xfrm>
          <a:prstGeom prst="rect">
            <a:avLst/>
          </a:prstGeom>
          <a:gradFill flip="none" rotWithShape="1">
            <a:gsLst>
              <a:gs pos="0">
                <a:srgbClr val="FFFFFF"/>
              </a:gs>
              <a:gs pos="100000">
                <a:srgbClr val="EEEFEE">
                  <a:alpha val="92941"/>
                </a:srgbClr>
              </a:gs>
            </a:gsLst>
            <a:lin ang="5400000" scaled="0"/>
            <a:tileRect/>
          </a:gradFill>
          <a:ln w="381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8" name="Picture 7"/>
          <p:cNvPicPr>
            <a:picLocks noChangeAspect="1"/>
          </p:cNvPicPr>
          <p:nvPr userDrawn="1"/>
        </p:nvPicPr>
        <p:blipFill rotWithShape="1">
          <a:blip r:embed="rId3"/>
          <a:srcRect l="12043" t="11448" r="17199" b="13844"/>
          <a:stretch/>
        </p:blipFill>
        <p:spPr>
          <a:xfrm>
            <a:off x="335534" y="63578"/>
            <a:ext cx="166516" cy="211296"/>
          </a:xfrm>
          <a:prstGeom prst="rect">
            <a:avLst/>
          </a:prstGeom>
        </p:spPr>
      </p:pic>
      <p:pic>
        <p:nvPicPr>
          <p:cNvPr id="9" name="Picture 2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54698" y="96467"/>
            <a:ext cx="2346641" cy="159521"/>
          </a:xfrm>
          <a:prstGeom prst="rect">
            <a:avLst/>
          </a:prstGeom>
        </p:spPr>
      </p:pic>
      <p:sp>
        <p:nvSpPr>
          <p:cNvPr id="5" name="Pladsholder til sidefod 4"/>
          <p:cNvSpPr>
            <a:spLocks noGrp="1"/>
          </p:cNvSpPr>
          <p:nvPr>
            <p:ph type="ftr" sz="quarter" idx="3"/>
          </p:nvPr>
        </p:nvSpPr>
        <p:spPr>
          <a:xfrm>
            <a:off x="3236495" y="85745"/>
            <a:ext cx="6981162" cy="176797"/>
          </a:xfrm>
          <a:prstGeom prst="rect">
            <a:avLst/>
          </a:prstGeom>
        </p:spPr>
        <p:txBody>
          <a:bodyPr vert="horz" lIns="0" tIns="0" rIns="0" bIns="0" rtlCol="0" anchor="b" anchorCtr="0"/>
          <a:lstStyle>
            <a:lvl1pPr algn="r">
              <a:defRPr sz="1000">
                <a:solidFill>
                  <a:srgbClr val="333333"/>
                </a:solidFill>
              </a:defRPr>
            </a:lvl1pPr>
          </a:lstStyle>
          <a:p>
            <a:endParaRPr lang="en-GB" dirty="0"/>
          </a:p>
        </p:txBody>
      </p:sp>
      <p:sp>
        <p:nvSpPr>
          <p:cNvPr id="6" name="Pladsholder til slidenummer 5"/>
          <p:cNvSpPr>
            <a:spLocks noGrp="1"/>
          </p:cNvSpPr>
          <p:nvPr>
            <p:ph type="sldNum" sz="quarter" idx="4"/>
          </p:nvPr>
        </p:nvSpPr>
        <p:spPr>
          <a:xfrm>
            <a:off x="11219691" y="85745"/>
            <a:ext cx="381759" cy="176797"/>
          </a:xfrm>
          <a:prstGeom prst="rect">
            <a:avLst/>
          </a:prstGeom>
        </p:spPr>
        <p:txBody>
          <a:bodyPr vert="horz" lIns="0" tIns="0" rIns="0" bIns="0" rtlCol="0" anchor="b" anchorCtr="0"/>
          <a:lstStyle>
            <a:lvl1pPr algn="r">
              <a:defRPr sz="1000">
                <a:solidFill>
                  <a:srgbClr val="333333"/>
                </a:solidFill>
              </a:defRPr>
            </a:lvl1pPr>
          </a:lstStyle>
          <a:p>
            <a:fld id="{091A926C-488A-4E3E-9C21-57CAA120E114}" type="slidenum">
              <a:rPr lang="en-GB" smtClean="0"/>
              <a:pPr/>
              <a:t>‹nr.›</a:t>
            </a:fld>
            <a:endParaRPr lang="en-GB" dirty="0"/>
          </a:p>
        </p:txBody>
      </p:sp>
      <p:sp>
        <p:nvSpPr>
          <p:cNvPr id="4" name="Pladsholder til dato 3"/>
          <p:cNvSpPr>
            <a:spLocks noGrp="1"/>
          </p:cNvSpPr>
          <p:nvPr>
            <p:ph type="dt" sz="half" idx="2"/>
          </p:nvPr>
        </p:nvSpPr>
        <p:spPr>
          <a:xfrm>
            <a:off x="10329111" y="85745"/>
            <a:ext cx="814976" cy="176797"/>
          </a:xfrm>
          <a:prstGeom prst="rect">
            <a:avLst/>
          </a:prstGeom>
        </p:spPr>
        <p:txBody>
          <a:bodyPr vert="horz" lIns="0" tIns="0" rIns="0" bIns="0" rtlCol="0" anchor="b" anchorCtr="0"/>
          <a:lstStyle>
            <a:lvl1pPr algn="r">
              <a:defRPr sz="1000">
                <a:solidFill>
                  <a:srgbClr val="333333"/>
                </a:solidFill>
              </a:defRPr>
            </a:lvl1pPr>
          </a:lstStyle>
          <a:p>
            <a:endParaRPr lang="en-GB" dirty="0"/>
          </a:p>
        </p:txBody>
      </p:sp>
    </p:spTree>
    <p:extLst>
      <p:ext uri="{BB962C8B-B14F-4D97-AF65-F5344CB8AC3E}">
        <p14:creationId xmlns:p14="http://schemas.microsoft.com/office/powerpoint/2010/main" val="2682573562"/>
      </p:ext>
    </p:extLst>
  </p:cSld>
  <p:clrMap bg1="lt1" tx1="dk1" bg2="lt2" tx2="dk2" accent1="accent1" accent2="accent2" accent3="accent3" accent4="accent4" accent5="accent5" accent6="accent6" hlink="hlink" folHlink="folHlink"/>
  <p:sldLayoutIdLst>
    <p:sldLayoutId id="2147483801" r:id="rId1"/>
  </p:sldLayoutIdLst>
  <p:hf sldNum="0" hdr="0" ftr="0" dt="0"/>
  <p:txStyles>
    <p:titleStyle>
      <a:lvl1pPr algn="l" defTabSz="914400" rtl="0" eaLnBrk="1" latinLnBrk="0" hangingPunct="1">
        <a:lnSpc>
          <a:spcPct val="100000"/>
        </a:lnSpc>
        <a:spcBef>
          <a:spcPct val="0"/>
        </a:spcBef>
        <a:buNone/>
        <a:defRPr sz="3000" b="0" i="0" kern="1200" spc="60" baseline="0">
          <a:solidFill>
            <a:schemeClr val="accent1"/>
          </a:solidFill>
          <a:latin typeface="+mj-lt"/>
          <a:ea typeface="Open Sans Extrabold" panose="020B0606030504020204" pitchFamily="34" charset="0"/>
          <a:cs typeface="Microsoft New Tai Lue" panose="020B0502040204020203" pitchFamily="34" charset="0"/>
        </a:defRPr>
      </a:lvl1pPr>
    </p:titleStyle>
    <p:bodyStyle>
      <a:lvl1pPr marL="360000" indent="-360000" algn="l" defTabSz="914400" rtl="0" eaLnBrk="1" latinLnBrk="0" hangingPunct="1">
        <a:lnSpc>
          <a:spcPct val="100000"/>
        </a:lnSpc>
        <a:spcBef>
          <a:spcPts val="1000"/>
        </a:spcBef>
        <a:buFont typeface="Arial" panose="020B0604020202020204" pitchFamily="34" charset="0"/>
        <a:buChar char="•"/>
        <a:defRPr lang="da-DK" sz="2400" b="0" i="0" kern="1200" spc="60" baseline="0" dirty="0" smtClean="0">
          <a:solidFill>
            <a:schemeClr val="tx1"/>
          </a:solidFill>
          <a:latin typeface="+mn-lt"/>
          <a:ea typeface="+mn-ea"/>
          <a:cs typeface="Microsoft New Tai Lue" panose="020B0502040204020203" pitchFamily="34" charset="0"/>
        </a:defRPr>
      </a:lvl1pPr>
      <a:lvl2pPr marL="719138" marR="0" indent="-35877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lang="da-DK" sz="2000" b="0" i="0" kern="1200" spc="60" baseline="0" dirty="0" smtClean="0">
          <a:solidFill>
            <a:schemeClr val="tx1"/>
          </a:solidFill>
          <a:latin typeface="+mn-lt"/>
          <a:ea typeface="+mn-ea"/>
          <a:cs typeface="Microsoft New Tai Lue" panose="020B0502040204020203" pitchFamily="34" charset="0"/>
        </a:defRPr>
      </a:lvl2pPr>
      <a:lvl3pPr marL="1072800" indent="-352800" algn="l" defTabSz="914400" rtl="0" eaLnBrk="1" latinLnBrk="0" hangingPunct="1">
        <a:lnSpc>
          <a:spcPct val="90000"/>
        </a:lnSpc>
        <a:spcBef>
          <a:spcPts val="500"/>
        </a:spcBef>
        <a:buFont typeface="Arial" panose="020B0604020202020204" pitchFamily="34" charset="0"/>
        <a:buChar char="•"/>
        <a:defRPr lang="da-DK" sz="1800" b="0" i="0" kern="1200" baseline="0" dirty="0" smtClean="0">
          <a:solidFill>
            <a:schemeClr val="tx1"/>
          </a:solidFill>
          <a:latin typeface="+mn-lt"/>
          <a:ea typeface="+mn-ea"/>
          <a:cs typeface="Microsoft New Tai Lue" panose="020B0502040204020203" pitchFamily="34" charset="0"/>
        </a:defRPr>
      </a:lvl3pPr>
      <a:lvl4pPr marL="1072800" indent="-352800" algn="l" defTabSz="914400" rtl="0" eaLnBrk="1" latinLnBrk="0" hangingPunct="1">
        <a:lnSpc>
          <a:spcPct val="90000"/>
        </a:lnSpc>
        <a:spcBef>
          <a:spcPts val="500"/>
        </a:spcBef>
        <a:buFont typeface="Arial" panose="020B0604020202020204" pitchFamily="34" charset="0"/>
        <a:buChar char="•"/>
        <a:defRPr lang="da-DK" sz="1800" b="0" i="0" kern="1200" dirty="0" smtClean="0">
          <a:solidFill>
            <a:schemeClr val="tx1"/>
          </a:solidFill>
          <a:latin typeface="+mn-lt"/>
          <a:ea typeface="+mn-ea"/>
          <a:cs typeface="Microsoft New Tai Lue" panose="020B0502040204020203" pitchFamily="34" charset="0"/>
        </a:defRPr>
      </a:lvl4pPr>
      <a:lvl5pPr marL="1072800" indent="-352800" algn="l" defTabSz="914400" rtl="0" eaLnBrk="1" latinLnBrk="0" hangingPunct="1">
        <a:lnSpc>
          <a:spcPct val="90000"/>
        </a:lnSpc>
        <a:spcBef>
          <a:spcPts val="500"/>
        </a:spcBef>
        <a:buFont typeface="Arial" panose="020B0604020202020204" pitchFamily="34" charset="0"/>
        <a:buChar char="•"/>
        <a:defRPr lang="da-DK" sz="1800" b="0" i="0" kern="1200" spc="60" baseline="0" dirty="0" smtClean="0">
          <a:solidFill>
            <a:schemeClr val="tx1"/>
          </a:solidFill>
          <a:latin typeface="+mn-lt"/>
          <a:ea typeface="+mn-ea"/>
          <a:cs typeface="Microsoft New Tai Lue" panose="020B0502040204020203" pitchFamily="34" charset="0"/>
        </a:defRPr>
      </a:lvl5pPr>
      <a:lvl6pPr marL="1072800" indent="-352800" algn="l" defTabSz="914400" rtl="0" eaLnBrk="1" latinLnBrk="0" hangingPunct="1">
        <a:lnSpc>
          <a:spcPct val="90000"/>
        </a:lnSpc>
        <a:spcBef>
          <a:spcPts val="500"/>
        </a:spcBef>
        <a:buFont typeface="Arial" panose="020B0604020202020204" pitchFamily="34" charset="0"/>
        <a:buChar char="•"/>
        <a:defRPr lang="da-DK" sz="1800" b="0" i="0" kern="1200" dirty="0" smtClean="0">
          <a:solidFill>
            <a:schemeClr val="tx1"/>
          </a:solidFill>
          <a:latin typeface="+mn-lt"/>
          <a:ea typeface="+mn-ea"/>
          <a:cs typeface="Microsoft New Tai Lue" panose="020B0502040204020203" pitchFamily="34" charset="0"/>
        </a:defRPr>
      </a:lvl6pPr>
      <a:lvl7pPr marL="1072800" indent="-352800" algn="l" defTabSz="914400" rtl="0" eaLnBrk="1" latinLnBrk="0" hangingPunct="1">
        <a:lnSpc>
          <a:spcPct val="90000"/>
        </a:lnSpc>
        <a:spcBef>
          <a:spcPts val="500"/>
        </a:spcBef>
        <a:buFont typeface="Arial" panose="020B0604020202020204" pitchFamily="34" charset="0"/>
        <a:buChar char="•"/>
        <a:defRPr lang="da-DK" sz="1800" b="0" i="0" kern="1200" dirty="0" smtClean="0">
          <a:solidFill>
            <a:schemeClr val="tx1"/>
          </a:solidFill>
          <a:latin typeface="+mn-lt"/>
          <a:ea typeface="+mn-ea"/>
          <a:cs typeface="Microsoft New Tai Lue" panose="020B0502040204020203" pitchFamily="34" charset="0"/>
        </a:defRPr>
      </a:lvl7pPr>
      <a:lvl8pPr marL="1072800" indent="-352800" algn="l" defTabSz="914400" rtl="0" eaLnBrk="1" latinLnBrk="0" hangingPunct="1">
        <a:lnSpc>
          <a:spcPct val="90000"/>
        </a:lnSpc>
        <a:spcBef>
          <a:spcPts val="500"/>
        </a:spcBef>
        <a:buFont typeface="Arial" panose="020B0604020202020204" pitchFamily="34" charset="0"/>
        <a:buChar char="•"/>
        <a:defRPr lang="da-DK" sz="1800" b="0" i="0" kern="1200" dirty="0" smtClean="0">
          <a:solidFill>
            <a:schemeClr val="tx1"/>
          </a:solidFill>
          <a:latin typeface="+mn-lt"/>
          <a:ea typeface="+mn-ea"/>
          <a:cs typeface="Microsoft New Tai Lue" panose="020B0502040204020203" pitchFamily="34" charset="0"/>
        </a:defRPr>
      </a:lvl8pPr>
      <a:lvl9pPr marL="1072800" indent="-352800" algn="l" defTabSz="914400" rtl="0" eaLnBrk="1" latinLnBrk="0" hangingPunct="1">
        <a:lnSpc>
          <a:spcPct val="90000"/>
        </a:lnSpc>
        <a:spcBef>
          <a:spcPts val="500"/>
        </a:spcBef>
        <a:buFont typeface="Arial" panose="020B0604020202020204" pitchFamily="34" charset="0"/>
        <a:buChar char="•"/>
        <a:defRPr lang="da-DK" sz="1800" b="0" i="0" kern="1200" dirty="0" smtClean="0">
          <a:solidFill>
            <a:schemeClr val="tx1"/>
          </a:solidFill>
          <a:latin typeface="+mn-lt"/>
          <a:ea typeface="+mn-ea"/>
          <a:cs typeface="Microsoft New Tai Lue" panose="020B0502040204020203" pitchFamily="34" charset="0"/>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391">
          <p15:clr>
            <a:srgbClr val="F26B43"/>
          </p15:clr>
        </p15:guide>
        <p15:guide id="4" orient="horz" pos="935">
          <p15:clr>
            <a:srgbClr val="F26B43"/>
          </p15:clr>
        </p15:guide>
        <p15:guide id="5" pos="371">
          <p15:clr>
            <a:srgbClr val="F26B43"/>
          </p15:clr>
        </p15:guide>
        <p15:guide id="6" pos="7308">
          <p15:clr>
            <a:srgbClr val="F26B43"/>
          </p15:clr>
        </p15:guide>
        <p15:guide id="7" orient="horz" pos="1026">
          <p15:clr>
            <a:srgbClr val="F26B43"/>
          </p15:clr>
        </p15:guide>
        <p15:guide id="8" orient="horz" pos="397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588966" y="620714"/>
            <a:ext cx="11012487" cy="864858"/>
          </a:xfrm>
          <a:prstGeom prst="rect">
            <a:avLst/>
          </a:prstGeom>
        </p:spPr>
        <p:txBody>
          <a:bodyPr vert="horz" lIns="0" tIns="0" rIns="0" bIns="0" rtlCol="0" anchor="t" anchorCtr="0">
            <a:noAutofit/>
          </a:bodyPr>
          <a:lstStyle/>
          <a:p>
            <a:r>
              <a:rPr lang="da-DK" dirty="0"/>
              <a:t>Klik for at redigere i master</a:t>
            </a:r>
          </a:p>
        </p:txBody>
      </p:sp>
      <p:sp>
        <p:nvSpPr>
          <p:cNvPr id="3" name="Pladsholder til tekst 2"/>
          <p:cNvSpPr>
            <a:spLocks noGrp="1"/>
          </p:cNvSpPr>
          <p:nvPr>
            <p:ph type="body" idx="1"/>
          </p:nvPr>
        </p:nvSpPr>
        <p:spPr>
          <a:xfrm>
            <a:off x="588966" y="1628775"/>
            <a:ext cx="11012487" cy="4673600"/>
          </a:xfrm>
          <a:prstGeom prst="rect">
            <a:avLst/>
          </a:prstGeom>
        </p:spPr>
        <p:txBody>
          <a:bodyPr vert="horz" lIns="0" tIns="0" rIns="0" bIns="0" rtlCol="0">
            <a:noAutofit/>
          </a:bodyPr>
          <a:lstStyle/>
          <a:p>
            <a:pPr lvl="0"/>
            <a:r>
              <a:rPr lang="da-DK" dirty="0"/>
              <a:t>Klik for at redigere i master</a:t>
            </a:r>
          </a:p>
          <a:p>
            <a:pPr lvl="1"/>
            <a:r>
              <a:rPr lang="da-DK" dirty="0"/>
              <a:t>Andet niveau</a:t>
            </a:r>
          </a:p>
          <a:p>
            <a:pPr lvl="2"/>
            <a:r>
              <a:rPr lang="da-DK" dirty="0"/>
              <a:t>Tredje niveau</a:t>
            </a:r>
          </a:p>
          <a:p>
            <a:pPr lvl="3"/>
            <a:r>
              <a:rPr lang="da-DK" dirty="0"/>
              <a:t>4</a:t>
            </a:r>
          </a:p>
          <a:p>
            <a:pPr lvl="4"/>
            <a:r>
              <a:rPr lang="da-DK" dirty="0"/>
              <a:t>5</a:t>
            </a:r>
          </a:p>
          <a:p>
            <a:pPr lvl="5"/>
            <a:r>
              <a:rPr lang="da-DK" dirty="0"/>
              <a:t>6</a:t>
            </a:r>
          </a:p>
          <a:p>
            <a:pPr lvl="6"/>
            <a:r>
              <a:rPr lang="da-DK" dirty="0"/>
              <a:t>7</a:t>
            </a:r>
          </a:p>
          <a:p>
            <a:pPr lvl="7"/>
            <a:r>
              <a:rPr lang="da-DK" dirty="0"/>
              <a:t>8</a:t>
            </a:r>
          </a:p>
          <a:p>
            <a:pPr lvl="8"/>
            <a:r>
              <a:rPr lang="da-DK" dirty="0"/>
              <a:t>9</a:t>
            </a:r>
          </a:p>
        </p:txBody>
      </p:sp>
      <p:sp>
        <p:nvSpPr>
          <p:cNvPr id="10" name="Rectangle 19">
            <a:extLst>
              <a:ext uri="{FF2B5EF4-FFF2-40B4-BE49-F238E27FC236}">
                <a16:creationId xmlns:a16="http://schemas.microsoft.com/office/drawing/2014/main" id="{AF5BBBEC-8DDA-37BC-3B1E-5DB781A5DDC2}"/>
              </a:ext>
            </a:extLst>
          </p:cNvPr>
          <p:cNvSpPr/>
          <p:nvPr userDrawn="1"/>
        </p:nvSpPr>
        <p:spPr>
          <a:xfrm>
            <a:off x="0" y="2"/>
            <a:ext cx="12192000" cy="332655"/>
          </a:xfrm>
          <a:prstGeom prst="rect">
            <a:avLst/>
          </a:prstGeom>
          <a:gradFill flip="none" rotWithShape="1">
            <a:gsLst>
              <a:gs pos="0">
                <a:srgbClr val="FFFFFF"/>
              </a:gs>
              <a:gs pos="100000">
                <a:srgbClr val="EEEFEE">
                  <a:alpha val="92941"/>
                </a:srgbClr>
              </a:gs>
            </a:gsLst>
            <a:lin ang="5400000" scaled="0"/>
            <a:tileRect/>
          </a:gradFill>
          <a:ln w="381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dirty="0"/>
          </a:p>
        </p:txBody>
      </p:sp>
      <p:pic>
        <p:nvPicPr>
          <p:cNvPr id="8" name="Picture 7"/>
          <p:cNvPicPr>
            <a:picLocks noChangeAspect="1"/>
          </p:cNvPicPr>
          <p:nvPr userDrawn="1"/>
        </p:nvPicPr>
        <p:blipFill rotWithShape="1">
          <a:blip r:embed="rId3"/>
          <a:srcRect l="12043" t="11448" r="17199" b="13844"/>
          <a:stretch/>
        </p:blipFill>
        <p:spPr>
          <a:xfrm>
            <a:off x="335535" y="63578"/>
            <a:ext cx="166516" cy="211296"/>
          </a:xfrm>
          <a:prstGeom prst="rect">
            <a:avLst/>
          </a:prstGeom>
        </p:spPr>
      </p:pic>
      <p:pic>
        <p:nvPicPr>
          <p:cNvPr id="9" name="Picture 2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54700" y="96469"/>
            <a:ext cx="2346641" cy="159521"/>
          </a:xfrm>
          <a:prstGeom prst="rect">
            <a:avLst/>
          </a:prstGeom>
        </p:spPr>
      </p:pic>
      <p:sp>
        <p:nvSpPr>
          <p:cNvPr id="5" name="Pladsholder til sidefod 4"/>
          <p:cNvSpPr>
            <a:spLocks noGrp="1"/>
          </p:cNvSpPr>
          <p:nvPr>
            <p:ph type="ftr" sz="quarter" idx="3"/>
          </p:nvPr>
        </p:nvSpPr>
        <p:spPr>
          <a:xfrm>
            <a:off x="3236495" y="85747"/>
            <a:ext cx="6981163" cy="176797"/>
          </a:xfrm>
          <a:prstGeom prst="rect">
            <a:avLst/>
          </a:prstGeom>
        </p:spPr>
        <p:txBody>
          <a:bodyPr vert="horz" lIns="0" tIns="0" rIns="0" bIns="0" rtlCol="0" anchor="b" anchorCtr="0"/>
          <a:lstStyle>
            <a:lvl1pPr algn="r">
              <a:defRPr sz="1000">
                <a:solidFill>
                  <a:srgbClr val="333333"/>
                </a:solidFill>
              </a:defRPr>
            </a:lvl1pPr>
          </a:lstStyle>
          <a:p>
            <a:endParaRPr lang="da-DK" dirty="0"/>
          </a:p>
        </p:txBody>
      </p:sp>
      <p:sp>
        <p:nvSpPr>
          <p:cNvPr id="6" name="Pladsholder til slidenummer 5"/>
          <p:cNvSpPr>
            <a:spLocks noGrp="1"/>
          </p:cNvSpPr>
          <p:nvPr>
            <p:ph type="sldNum" sz="quarter" idx="4"/>
          </p:nvPr>
        </p:nvSpPr>
        <p:spPr>
          <a:xfrm>
            <a:off x="11219693" y="85747"/>
            <a:ext cx="381759" cy="176797"/>
          </a:xfrm>
          <a:prstGeom prst="rect">
            <a:avLst/>
          </a:prstGeom>
        </p:spPr>
        <p:txBody>
          <a:bodyPr vert="horz" lIns="0" tIns="0" rIns="0" bIns="0" rtlCol="0" anchor="b" anchorCtr="0"/>
          <a:lstStyle>
            <a:lvl1pPr algn="r">
              <a:defRPr sz="1000">
                <a:solidFill>
                  <a:srgbClr val="333333"/>
                </a:solidFill>
              </a:defRPr>
            </a:lvl1pPr>
          </a:lstStyle>
          <a:p>
            <a:fld id="{091A926C-488A-4E3E-9C21-57CAA120E114}" type="slidenum">
              <a:rPr lang="da-DK" smtClean="0"/>
              <a:pPr/>
              <a:t>‹nr.›</a:t>
            </a:fld>
            <a:endParaRPr lang="da-DK" dirty="0"/>
          </a:p>
        </p:txBody>
      </p:sp>
      <p:sp>
        <p:nvSpPr>
          <p:cNvPr id="4" name="Pladsholder til dato 3"/>
          <p:cNvSpPr>
            <a:spLocks noGrp="1"/>
          </p:cNvSpPr>
          <p:nvPr>
            <p:ph type="dt" sz="half" idx="2"/>
          </p:nvPr>
        </p:nvSpPr>
        <p:spPr>
          <a:xfrm>
            <a:off x="10329111" y="85747"/>
            <a:ext cx="814976" cy="176797"/>
          </a:xfrm>
          <a:prstGeom prst="rect">
            <a:avLst/>
          </a:prstGeom>
        </p:spPr>
        <p:txBody>
          <a:bodyPr vert="horz" lIns="0" tIns="0" rIns="0" bIns="0" rtlCol="0" anchor="b" anchorCtr="0"/>
          <a:lstStyle>
            <a:lvl1pPr algn="r">
              <a:defRPr sz="1000">
                <a:solidFill>
                  <a:srgbClr val="333333"/>
                </a:solidFill>
              </a:defRPr>
            </a:lvl1pPr>
          </a:lstStyle>
          <a:p>
            <a:fld id="{7A056A0C-BA80-48B5-9C35-4A96F80DBB77}" type="datetime1">
              <a:rPr lang="da-DK" smtClean="0"/>
              <a:t>28-08-2025</a:t>
            </a:fld>
            <a:endParaRPr lang="da-DK" dirty="0"/>
          </a:p>
        </p:txBody>
      </p:sp>
    </p:spTree>
    <p:extLst>
      <p:ext uri="{BB962C8B-B14F-4D97-AF65-F5344CB8AC3E}">
        <p14:creationId xmlns:p14="http://schemas.microsoft.com/office/powerpoint/2010/main" val="3870061046"/>
      </p:ext>
    </p:extLst>
  </p:cSld>
  <p:clrMap bg1="lt1" tx1="dk1" bg2="lt2" tx2="dk2" accent1="accent1" accent2="accent2" accent3="accent3" accent4="accent4" accent5="accent5" accent6="accent6" hlink="hlink" folHlink="folHlink"/>
  <p:sldLayoutIdLst>
    <p:sldLayoutId id="2147483724" r:id="rId1"/>
  </p:sldLayoutIdLst>
  <p:hf hdr="0" ftr="0"/>
  <p:txStyles>
    <p:titleStyle>
      <a:lvl1pPr algn="l" defTabSz="914377" rtl="0" eaLnBrk="1" latinLnBrk="0" hangingPunct="1">
        <a:lnSpc>
          <a:spcPct val="100000"/>
        </a:lnSpc>
        <a:spcBef>
          <a:spcPct val="0"/>
        </a:spcBef>
        <a:buNone/>
        <a:defRPr sz="3000" b="0" i="0" kern="1200" spc="60" baseline="0">
          <a:solidFill>
            <a:schemeClr val="accent1"/>
          </a:solidFill>
          <a:latin typeface="+mj-lt"/>
          <a:ea typeface="Open Sans Extrabold" panose="020B0606030504020204" pitchFamily="34" charset="0"/>
          <a:cs typeface="Microsoft New Tai Lue" panose="020B0502040204020203" pitchFamily="34" charset="0"/>
        </a:defRPr>
      </a:lvl1pPr>
    </p:titleStyle>
    <p:bodyStyle>
      <a:lvl1pPr marL="359991" indent="-359991" algn="l" defTabSz="914377" rtl="0" eaLnBrk="1" latinLnBrk="0" hangingPunct="1">
        <a:lnSpc>
          <a:spcPct val="100000"/>
        </a:lnSpc>
        <a:spcBef>
          <a:spcPts val="1000"/>
        </a:spcBef>
        <a:buFont typeface="Arial" panose="020B0604020202020204" pitchFamily="34" charset="0"/>
        <a:buChar char="•"/>
        <a:defRPr lang="da-DK" sz="2400" b="0" i="0" kern="1200" spc="60" baseline="0" dirty="0" smtClean="0">
          <a:solidFill>
            <a:schemeClr val="tx1"/>
          </a:solidFill>
          <a:latin typeface="+mn-lt"/>
          <a:ea typeface="+mn-ea"/>
          <a:cs typeface="Microsoft New Tai Lue" panose="020B0502040204020203" pitchFamily="34" charset="0"/>
        </a:defRPr>
      </a:lvl1pPr>
      <a:lvl2pPr marL="719121" marR="0" indent="-358766" algn="l" defTabSz="914377" rtl="0" eaLnBrk="1" fontAlgn="auto" latinLnBrk="0" hangingPunct="1">
        <a:lnSpc>
          <a:spcPct val="100000"/>
        </a:lnSpc>
        <a:spcBef>
          <a:spcPts val="500"/>
        </a:spcBef>
        <a:spcAft>
          <a:spcPts val="0"/>
        </a:spcAft>
        <a:buClrTx/>
        <a:buSzTx/>
        <a:buFont typeface="Arial" panose="020B0604020202020204" pitchFamily="34" charset="0"/>
        <a:buChar char="•"/>
        <a:tabLst/>
        <a:defRPr lang="da-DK" sz="2000" b="0" i="0" kern="1200" spc="60" baseline="0" dirty="0" smtClean="0">
          <a:solidFill>
            <a:schemeClr val="tx1"/>
          </a:solidFill>
          <a:latin typeface="+mn-lt"/>
          <a:ea typeface="+mn-ea"/>
          <a:cs typeface="Microsoft New Tai Lue" panose="020B0502040204020203" pitchFamily="34" charset="0"/>
        </a:defRPr>
      </a:lvl2pPr>
      <a:lvl3pPr marL="1072773" indent="-352791" algn="l" defTabSz="914377" rtl="0" eaLnBrk="1" latinLnBrk="0" hangingPunct="1">
        <a:lnSpc>
          <a:spcPct val="90000"/>
        </a:lnSpc>
        <a:spcBef>
          <a:spcPts val="500"/>
        </a:spcBef>
        <a:buFont typeface="Arial" panose="020B0604020202020204" pitchFamily="34" charset="0"/>
        <a:buChar char="•"/>
        <a:defRPr lang="da-DK" sz="1800" b="0" i="0" kern="1200" baseline="0" dirty="0" smtClean="0">
          <a:solidFill>
            <a:schemeClr val="tx1"/>
          </a:solidFill>
          <a:latin typeface="+mn-lt"/>
          <a:ea typeface="+mn-ea"/>
          <a:cs typeface="Microsoft New Tai Lue" panose="020B0502040204020203" pitchFamily="34" charset="0"/>
        </a:defRPr>
      </a:lvl3pPr>
      <a:lvl4pPr marL="1072773" indent="-352791" algn="l" defTabSz="914377" rtl="0" eaLnBrk="1" latinLnBrk="0" hangingPunct="1">
        <a:lnSpc>
          <a:spcPct val="90000"/>
        </a:lnSpc>
        <a:spcBef>
          <a:spcPts val="500"/>
        </a:spcBef>
        <a:buFont typeface="Arial" panose="020B0604020202020204" pitchFamily="34" charset="0"/>
        <a:buChar char="•"/>
        <a:defRPr lang="da-DK" sz="1800" b="0" i="0" kern="1200" dirty="0" smtClean="0">
          <a:solidFill>
            <a:schemeClr val="tx1"/>
          </a:solidFill>
          <a:latin typeface="+mn-lt"/>
          <a:ea typeface="+mn-ea"/>
          <a:cs typeface="Microsoft New Tai Lue" panose="020B0502040204020203" pitchFamily="34" charset="0"/>
        </a:defRPr>
      </a:lvl4pPr>
      <a:lvl5pPr marL="1072773" indent="-352791" algn="l" defTabSz="914377" rtl="0" eaLnBrk="1" latinLnBrk="0" hangingPunct="1">
        <a:lnSpc>
          <a:spcPct val="90000"/>
        </a:lnSpc>
        <a:spcBef>
          <a:spcPts val="500"/>
        </a:spcBef>
        <a:buFont typeface="Arial" panose="020B0604020202020204" pitchFamily="34" charset="0"/>
        <a:buChar char="•"/>
        <a:defRPr lang="da-DK" sz="1800" b="0" i="0" kern="1200" spc="60" baseline="0" dirty="0" smtClean="0">
          <a:solidFill>
            <a:schemeClr val="tx1"/>
          </a:solidFill>
          <a:latin typeface="+mn-lt"/>
          <a:ea typeface="+mn-ea"/>
          <a:cs typeface="Microsoft New Tai Lue" panose="020B0502040204020203" pitchFamily="34" charset="0"/>
        </a:defRPr>
      </a:lvl5pPr>
      <a:lvl6pPr marL="1072773" indent="-352791" algn="l" defTabSz="914377" rtl="0" eaLnBrk="1" latinLnBrk="0" hangingPunct="1">
        <a:lnSpc>
          <a:spcPct val="90000"/>
        </a:lnSpc>
        <a:spcBef>
          <a:spcPts val="500"/>
        </a:spcBef>
        <a:buFont typeface="Arial" panose="020B0604020202020204" pitchFamily="34" charset="0"/>
        <a:buChar char="•"/>
        <a:defRPr lang="da-DK" sz="1800" b="0" i="0" kern="1200" dirty="0" smtClean="0">
          <a:solidFill>
            <a:schemeClr val="tx1"/>
          </a:solidFill>
          <a:latin typeface="+mn-lt"/>
          <a:ea typeface="+mn-ea"/>
          <a:cs typeface="Microsoft New Tai Lue" panose="020B0502040204020203" pitchFamily="34" charset="0"/>
        </a:defRPr>
      </a:lvl6pPr>
      <a:lvl7pPr marL="1072773" indent="-352791" algn="l" defTabSz="914377" rtl="0" eaLnBrk="1" latinLnBrk="0" hangingPunct="1">
        <a:lnSpc>
          <a:spcPct val="90000"/>
        </a:lnSpc>
        <a:spcBef>
          <a:spcPts val="500"/>
        </a:spcBef>
        <a:buFont typeface="Arial" panose="020B0604020202020204" pitchFamily="34" charset="0"/>
        <a:buChar char="•"/>
        <a:defRPr lang="da-DK" sz="1800" b="0" i="0" kern="1200" dirty="0" smtClean="0">
          <a:solidFill>
            <a:schemeClr val="tx1"/>
          </a:solidFill>
          <a:latin typeface="+mn-lt"/>
          <a:ea typeface="+mn-ea"/>
          <a:cs typeface="Microsoft New Tai Lue" panose="020B0502040204020203" pitchFamily="34" charset="0"/>
        </a:defRPr>
      </a:lvl7pPr>
      <a:lvl8pPr marL="1072773" indent="-352791" algn="l" defTabSz="914377" rtl="0" eaLnBrk="1" latinLnBrk="0" hangingPunct="1">
        <a:lnSpc>
          <a:spcPct val="90000"/>
        </a:lnSpc>
        <a:spcBef>
          <a:spcPts val="500"/>
        </a:spcBef>
        <a:buFont typeface="Arial" panose="020B0604020202020204" pitchFamily="34" charset="0"/>
        <a:buChar char="•"/>
        <a:defRPr lang="da-DK" sz="1800" b="0" i="0" kern="1200" dirty="0" smtClean="0">
          <a:solidFill>
            <a:schemeClr val="tx1"/>
          </a:solidFill>
          <a:latin typeface="+mn-lt"/>
          <a:ea typeface="+mn-ea"/>
          <a:cs typeface="Microsoft New Tai Lue" panose="020B0502040204020203" pitchFamily="34" charset="0"/>
        </a:defRPr>
      </a:lvl8pPr>
      <a:lvl9pPr marL="1072773" indent="-352791" algn="l" defTabSz="914377" rtl="0" eaLnBrk="1" latinLnBrk="0" hangingPunct="1">
        <a:lnSpc>
          <a:spcPct val="90000"/>
        </a:lnSpc>
        <a:spcBef>
          <a:spcPts val="500"/>
        </a:spcBef>
        <a:buFont typeface="Arial" panose="020B0604020202020204" pitchFamily="34" charset="0"/>
        <a:buChar char="•"/>
        <a:defRPr lang="da-DK" sz="1800" b="0" i="0" kern="1200" dirty="0" smtClean="0">
          <a:solidFill>
            <a:schemeClr val="tx1"/>
          </a:solidFill>
          <a:latin typeface="+mn-lt"/>
          <a:ea typeface="+mn-ea"/>
          <a:cs typeface="Microsoft New Tai Lue" panose="020B0502040204020203" pitchFamily="34" charset="0"/>
        </a:defRPr>
      </a:lvl9pPr>
    </p:bodyStyle>
    <p:otherStyle>
      <a:defPPr>
        <a:defRPr lang="da-DK"/>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391">
          <p15:clr>
            <a:srgbClr val="F26B43"/>
          </p15:clr>
        </p15:guide>
        <p15:guide id="4" orient="horz" pos="935">
          <p15:clr>
            <a:srgbClr val="F26B43"/>
          </p15:clr>
        </p15:guide>
        <p15:guide id="5" pos="371">
          <p15:clr>
            <a:srgbClr val="F26B43"/>
          </p15:clr>
        </p15:guide>
        <p15:guide id="6" pos="7308">
          <p15:clr>
            <a:srgbClr val="F26B43"/>
          </p15:clr>
        </p15:guide>
        <p15:guide id="7" orient="horz" pos="1026">
          <p15:clr>
            <a:srgbClr val="F26B43"/>
          </p15:clr>
        </p15:guide>
        <p15:guide id="8" orient="horz" pos="397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34.png"/><Relationship Id="rId5" Type="http://schemas.openxmlformats.org/officeDocument/2006/relationships/image" Target="../media/image33.jpg"/><Relationship Id="rId10" Type="http://schemas.openxmlformats.org/officeDocument/2006/relationships/image" Target="../media/image38.png"/><Relationship Id="rId4" Type="http://schemas.openxmlformats.org/officeDocument/2006/relationships/image" Target="../media/image32.jp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hyperlink" Target="mailto:Torekov@sund.ku.dk"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2.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hyperlink" Target="http://www.google.dk/url?sa=i&amp;rct=j&amp;q=&amp;esrc=s&amp;source=images&amp;cd=&amp;cad=rja&amp;uact=8&amp;ved=0CAcQjRw&amp;url=http://www.nature.com/nrn/journal/v15/n6/full/nrn3745.html?message-global%3Dremove&amp;ei=MwNwVdeqI8ai7AaKu4HQBA&amp;bvm=bv.94911696,d.ZGU&amp;psig=AFQjCNHrwG0vE-7o-9Py8CaJEAsNqcbEDA&amp;ust=1433490570781487" TargetMode="External"/><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25.xml"/><Relationship Id="rId6" Type="http://schemas.openxmlformats.org/officeDocument/2006/relationships/hyperlink" Target="http://www.bantingbuddies.com/wp-content/uploads/2015/03/LCHF-Diet.jpg" TargetMode="External"/><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19.xml"/><Relationship Id="rId6" Type="http://schemas.openxmlformats.org/officeDocument/2006/relationships/diagramColors" Target="../diagrams/colors1.xml"/><Relationship Id="rId11" Type="http://schemas.openxmlformats.org/officeDocument/2006/relationships/image" Target="../media/image58.png"/><Relationship Id="rId5" Type="http://schemas.openxmlformats.org/officeDocument/2006/relationships/diagramQuickStyle" Target="../diagrams/quickStyle1.xml"/><Relationship Id="rId10" Type="http://schemas.openxmlformats.org/officeDocument/2006/relationships/image" Target="../media/image57.png"/><Relationship Id="rId4" Type="http://schemas.openxmlformats.org/officeDocument/2006/relationships/diagramLayout" Target="../diagrams/layout1.xml"/><Relationship Id="rId9" Type="http://schemas.openxmlformats.org/officeDocument/2006/relationships/image" Target="../media/image5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59.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01135-DD49-05B8-4D3E-FB2AA33A13F4}"/>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077F41E2-01F8-8785-38B2-A544A1892CE6}"/>
              </a:ext>
            </a:extLst>
          </p:cNvPr>
          <p:cNvSpPr/>
          <p:nvPr/>
        </p:nvSpPr>
        <p:spPr>
          <a:xfrm>
            <a:off x="0" y="0"/>
            <a:ext cx="12192000" cy="6858000"/>
          </a:xfrm>
          <a:prstGeom prst="rect">
            <a:avLst/>
          </a:prstGeom>
          <a:solidFill>
            <a:srgbClr val="247F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Billede 1">
            <a:extLst>
              <a:ext uri="{FF2B5EF4-FFF2-40B4-BE49-F238E27FC236}">
                <a16:creationId xmlns:a16="http://schemas.microsoft.com/office/drawing/2014/main" id="{8B9ACEF8-525B-5EF6-C95F-834E52BDB119}"/>
              </a:ext>
            </a:extLst>
          </p:cNvPr>
          <p:cNvPicPr>
            <a:picLocks noChangeAspect="1"/>
          </p:cNvPicPr>
          <p:nvPr/>
        </p:nvPicPr>
        <p:blipFill>
          <a:blip r:embed="rId3"/>
          <a:stretch>
            <a:fillRect/>
          </a:stretch>
        </p:blipFill>
        <p:spPr>
          <a:xfrm>
            <a:off x="5654189" y="143486"/>
            <a:ext cx="5663873" cy="5663873"/>
          </a:xfrm>
          <a:prstGeom prst="rect">
            <a:avLst/>
          </a:prstGeom>
        </p:spPr>
      </p:pic>
      <p:sp>
        <p:nvSpPr>
          <p:cNvPr id="3" name="Tekstfelt 2">
            <a:extLst>
              <a:ext uri="{FF2B5EF4-FFF2-40B4-BE49-F238E27FC236}">
                <a16:creationId xmlns:a16="http://schemas.microsoft.com/office/drawing/2014/main" id="{9CE0E72B-7C1B-487F-3803-BFC6071D2791}"/>
              </a:ext>
            </a:extLst>
          </p:cNvPr>
          <p:cNvSpPr txBox="1"/>
          <p:nvPr/>
        </p:nvSpPr>
        <p:spPr>
          <a:xfrm>
            <a:off x="437897" y="4024356"/>
            <a:ext cx="5397287"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solidFill>
                  <a:prstClr val="white"/>
                </a:solidFill>
                <a:latin typeface="Aptos" panose="02110004020202020204"/>
              </a:rPr>
              <a:t>Temamøde</a:t>
            </a:r>
            <a:r>
              <a:rPr kumimoji="0" lang="da-DK" sz="1800" b="1" i="0" u="none" strike="noStrike" kern="1200" cap="none" spc="0" normalizeH="0" baseline="0" noProof="0" dirty="0">
                <a:ln>
                  <a:noFill/>
                </a:ln>
                <a:solidFill>
                  <a:prstClr val="white"/>
                </a:solidFill>
                <a:effectLst/>
                <a:uLnTx/>
                <a:uFillTx/>
                <a:latin typeface="Aptos" panose="02110004020202020204"/>
                <a:ea typeface="+mn-ea"/>
                <a:cs typeface="+mn-cs"/>
              </a:rPr>
              <a:t> 28. august 2025</a:t>
            </a:r>
          </a:p>
          <a:p>
            <a:r>
              <a:rPr lang="da-DK" b="1" dirty="0">
                <a:solidFill>
                  <a:schemeClr val="bg1"/>
                </a:solidFill>
              </a:rPr>
              <a:t>Sundhedsantropologi i praksis - ny viden til jer, der arbejder med borgernær sundhed</a:t>
            </a:r>
          </a:p>
          <a:p>
            <a:endParaRPr lang="da-DK" b="1" dirty="0">
              <a:solidFill>
                <a:schemeClr val="bg1"/>
              </a:solidFill>
            </a:endParaRPr>
          </a:p>
          <a:p>
            <a:r>
              <a:rPr lang="da-DK" dirty="0">
                <a:solidFill>
                  <a:schemeClr val="bg1"/>
                </a:solidFill>
              </a:rPr>
              <a:t>v. Ayo Wahlberg, professor og institutleder ved Institut for Antropologi, Københavns Universitet</a:t>
            </a:r>
          </a:p>
          <a:p>
            <a:r>
              <a:rPr lang="da-DK" dirty="0">
                <a:solidFill>
                  <a:schemeClr val="bg1"/>
                </a:solidFill>
              </a:rPr>
              <a:t>og </a:t>
            </a:r>
          </a:p>
          <a:p>
            <a:r>
              <a:rPr lang="da-DK" dirty="0">
                <a:solidFill>
                  <a:schemeClr val="bg1"/>
                </a:solidFill>
              </a:rPr>
              <a:t>Bodil Just Christensen, adjunkt og ph.d. i antropologi, Institut for Antropologi, Københavns Universitet</a:t>
            </a:r>
            <a:endParaRPr kumimoji="0" lang="da-DK" sz="1800" b="1"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Billede 7">
            <a:extLst>
              <a:ext uri="{FF2B5EF4-FFF2-40B4-BE49-F238E27FC236}">
                <a16:creationId xmlns:a16="http://schemas.microsoft.com/office/drawing/2014/main" id="{B9365DB3-CB4B-EF32-3770-170D365825E5}"/>
              </a:ext>
            </a:extLst>
          </p:cNvPr>
          <p:cNvPicPr>
            <a:picLocks noChangeAspect="1"/>
          </p:cNvPicPr>
          <p:nvPr/>
        </p:nvPicPr>
        <p:blipFill>
          <a:blip r:embed="rId4"/>
          <a:stretch>
            <a:fillRect/>
          </a:stretch>
        </p:blipFill>
        <p:spPr>
          <a:xfrm>
            <a:off x="10101943" y="6056365"/>
            <a:ext cx="1652160" cy="471484"/>
          </a:xfrm>
          <a:prstGeom prst="rect">
            <a:avLst/>
          </a:prstGeom>
        </p:spPr>
      </p:pic>
    </p:spTree>
    <p:extLst>
      <p:ext uri="{BB962C8B-B14F-4D97-AF65-F5344CB8AC3E}">
        <p14:creationId xmlns:p14="http://schemas.microsoft.com/office/powerpoint/2010/main" val="131248257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5760" y="230562"/>
            <a:ext cx="4104456" cy="230670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8088" y="3972794"/>
            <a:ext cx="4059880" cy="2768100"/>
          </a:xfrm>
          <a:prstGeom prst="rect">
            <a:avLst/>
          </a:prstGeom>
          <a:ln>
            <a:solidFill>
              <a:schemeClr val="accent1"/>
            </a:solid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0008" y="2204864"/>
            <a:ext cx="5111504" cy="2683540"/>
          </a:xfrm>
          <a:prstGeom prst="rect">
            <a:avLst/>
          </a:prstGeom>
        </p:spPr>
      </p:pic>
      <p:pic>
        <p:nvPicPr>
          <p:cNvPr id="10" name="Picture 9"/>
          <p:cNvPicPr>
            <a:picLocks noChangeAspect="1"/>
          </p:cNvPicPr>
          <p:nvPr/>
        </p:nvPicPr>
        <p:blipFill>
          <a:blip r:embed="rId6"/>
          <a:stretch>
            <a:fillRect/>
          </a:stretch>
        </p:blipFill>
        <p:spPr>
          <a:xfrm>
            <a:off x="623391" y="332656"/>
            <a:ext cx="3191737" cy="2088232"/>
          </a:xfrm>
          <a:prstGeom prst="rect">
            <a:avLst/>
          </a:prstGeom>
        </p:spPr>
      </p:pic>
      <p:pic>
        <p:nvPicPr>
          <p:cNvPr id="13" name="Picture 12"/>
          <p:cNvPicPr>
            <a:picLocks noChangeAspect="1"/>
          </p:cNvPicPr>
          <p:nvPr/>
        </p:nvPicPr>
        <p:blipFill>
          <a:blip r:embed="rId7"/>
          <a:stretch>
            <a:fillRect/>
          </a:stretch>
        </p:blipFill>
        <p:spPr>
          <a:xfrm>
            <a:off x="4004261" y="5048743"/>
            <a:ext cx="2966612" cy="1755867"/>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8408" y="4720724"/>
            <a:ext cx="4079776" cy="2039888"/>
          </a:xfrm>
          <a:prstGeom prst="rect">
            <a:avLst/>
          </a:prstGeom>
        </p:spPr>
      </p:pic>
      <p:pic>
        <p:nvPicPr>
          <p:cNvPr id="16" name="Picture 15"/>
          <p:cNvPicPr>
            <a:picLocks noChangeAspect="1"/>
          </p:cNvPicPr>
          <p:nvPr/>
        </p:nvPicPr>
        <p:blipFill>
          <a:blip r:embed="rId9"/>
          <a:stretch>
            <a:fillRect/>
          </a:stretch>
        </p:blipFill>
        <p:spPr>
          <a:xfrm>
            <a:off x="8054096" y="422283"/>
            <a:ext cx="3583085" cy="1998605"/>
          </a:xfrm>
          <a:prstGeom prst="rect">
            <a:avLst/>
          </a:prstGeom>
        </p:spPr>
      </p:pic>
      <p:pic>
        <p:nvPicPr>
          <p:cNvPr id="17" name="Picture 16"/>
          <p:cNvPicPr>
            <a:picLocks noChangeAspect="1"/>
          </p:cNvPicPr>
          <p:nvPr/>
        </p:nvPicPr>
        <p:blipFill>
          <a:blip r:embed="rId10"/>
          <a:stretch>
            <a:fillRect/>
          </a:stretch>
        </p:blipFill>
        <p:spPr>
          <a:xfrm>
            <a:off x="8301254" y="2372276"/>
            <a:ext cx="3088768" cy="1718162"/>
          </a:xfrm>
          <a:prstGeom prst="rect">
            <a:avLst/>
          </a:prstGeom>
        </p:spPr>
      </p:pic>
    </p:spTree>
    <p:extLst>
      <p:ext uri="{BB962C8B-B14F-4D97-AF65-F5344CB8AC3E}">
        <p14:creationId xmlns:p14="http://schemas.microsoft.com/office/powerpoint/2010/main" val="766000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8D2BE-618D-2393-1296-8E258C923FA2}"/>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F967382D-4DD3-65A1-F54E-3F0D6C029B37}"/>
              </a:ext>
            </a:extLst>
          </p:cNvPr>
          <p:cNvSpPr/>
          <p:nvPr/>
        </p:nvSpPr>
        <p:spPr>
          <a:xfrm>
            <a:off x="0" y="0"/>
            <a:ext cx="12192000" cy="6858000"/>
          </a:xfrm>
          <a:prstGeom prst="rect">
            <a:avLst/>
          </a:prstGeom>
          <a:solidFill>
            <a:srgbClr val="247F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Billede 1">
            <a:extLst>
              <a:ext uri="{FF2B5EF4-FFF2-40B4-BE49-F238E27FC236}">
                <a16:creationId xmlns:a16="http://schemas.microsoft.com/office/drawing/2014/main" id="{105DA074-C9F8-B2B7-2782-043363EEF6D6}"/>
              </a:ext>
            </a:extLst>
          </p:cNvPr>
          <p:cNvPicPr>
            <a:picLocks noChangeAspect="1"/>
          </p:cNvPicPr>
          <p:nvPr/>
        </p:nvPicPr>
        <p:blipFill>
          <a:blip r:embed="rId3"/>
          <a:stretch>
            <a:fillRect/>
          </a:stretch>
        </p:blipFill>
        <p:spPr>
          <a:xfrm>
            <a:off x="5654189" y="143486"/>
            <a:ext cx="5663873" cy="5663873"/>
          </a:xfrm>
          <a:prstGeom prst="rect">
            <a:avLst/>
          </a:prstGeom>
        </p:spPr>
      </p:pic>
      <p:sp>
        <p:nvSpPr>
          <p:cNvPr id="3" name="Tekstfelt 2">
            <a:extLst>
              <a:ext uri="{FF2B5EF4-FFF2-40B4-BE49-F238E27FC236}">
                <a16:creationId xmlns:a16="http://schemas.microsoft.com/office/drawing/2014/main" id="{C1940AC0-D64D-9EB4-4E7E-974A9410C48A}"/>
              </a:ext>
            </a:extLst>
          </p:cNvPr>
          <p:cNvSpPr txBox="1"/>
          <p:nvPr/>
        </p:nvSpPr>
        <p:spPr>
          <a:xfrm>
            <a:off x="437897" y="4024356"/>
            <a:ext cx="539728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solidFill>
                  <a:prstClr val="white"/>
                </a:solidFill>
                <a:latin typeface="Aptos" panose="02110004020202020204"/>
              </a:rPr>
              <a:t>Temamøde</a:t>
            </a:r>
            <a:r>
              <a:rPr kumimoji="0" lang="da-DK" sz="1800" i="0" u="none" strike="noStrike" kern="1200" cap="none" spc="0" normalizeH="0" baseline="0" noProof="0" dirty="0">
                <a:ln>
                  <a:noFill/>
                </a:ln>
                <a:solidFill>
                  <a:prstClr val="white"/>
                </a:solidFill>
                <a:effectLst/>
                <a:uLnTx/>
                <a:uFillTx/>
                <a:latin typeface="Aptos" panose="02110004020202020204"/>
                <a:ea typeface="+mn-ea"/>
                <a:cs typeface="+mn-cs"/>
              </a:rPr>
              <a:t> 28. august 2025</a:t>
            </a:r>
          </a:p>
          <a:p>
            <a:r>
              <a:rPr lang="da-DK" dirty="0">
                <a:solidFill>
                  <a:schemeClr val="bg1"/>
                </a:solidFill>
              </a:rPr>
              <a:t>Sundhedsantropologi i praksis - ny viden til jer, der arbejder med borgernær sundhed</a:t>
            </a:r>
          </a:p>
          <a:p>
            <a:endParaRPr lang="da-DK" b="1" dirty="0">
              <a:solidFill>
                <a:schemeClr val="bg1"/>
              </a:solidFill>
            </a:endParaRPr>
          </a:p>
          <a:p>
            <a:r>
              <a:rPr lang="da-DK" sz="2400" b="1" dirty="0">
                <a:solidFill>
                  <a:schemeClr val="bg1"/>
                </a:solidFill>
              </a:rPr>
              <a:t>PAUSE 10.35-10.40</a:t>
            </a:r>
            <a:endParaRPr kumimoji="0" lang="da-DK" sz="2400" b="1"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Billede 7">
            <a:extLst>
              <a:ext uri="{FF2B5EF4-FFF2-40B4-BE49-F238E27FC236}">
                <a16:creationId xmlns:a16="http://schemas.microsoft.com/office/drawing/2014/main" id="{FD5E7462-9781-A0CD-17B3-98AD20FC2231}"/>
              </a:ext>
            </a:extLst>
          </p:cNvPr>
          <p:cNvPicPr>
            <a:picLocks noChangeAspect="1"/>
          </p:cNvPicPr>
          <p:nvPr/>
        </p:nvPicPr>
        <p:blipFill>
          <a:blip r:embed="rId4"/>
          <a:stretch>
            <a:fillRect/>
          </a:stretch>
        </p:blipFill>
        <p:spPr>
          <a:xfrm>
            <a:off x="10101943" y="6056365"/>
            <a:ext cx="1652160" cy="471484"/>
          </a:xfrm>
          <a:prstGeom prst="rect">
            <a:avLst/>
          </a:prstGeom>
        </p:spPr>
      </p:pic>
    </p:spTree>
    <p:extLst>
      <p:ext uri="{BB962C8B-B14F-4D97-AF65-F5344CB8AC3E}">
        <p14:creationId xmlns:p14="http://schemas.microsoft.com/office/powerpoint/2010/main" val="617482653"/>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a:stretch>
            <a:fillRect/>
          </a:stretch>
        </p:blipFill>
        <p:spPr>
          <a:xfrm>
            <a:off x="0" y="-114984"/>
            <a:ext cx="12192000" cy="6858000"/>
          </a:xfrm>
        </p:spPr>
      </p:pic>
      <p:sp>
        <p:nvSpPr>
          <p:cNvPr id="4" name="Date Placeholder 3">
            <a:extLst>
              <a:ext uri="{FF2B5EF4-FFF2-40B4-BE49-F238E27FC236}">
                <a16:creationId xmlns:a16="http://schemas.microsoft.com/office/drawing/2014/main" id="{1E864A27-B96F-FF49-952F-8EF3F8AACCA2}"/>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5E3419-03EC-44FF-89A7-F476F63324EE}" type="datetime1">
              <a:rPr kumimoji="0" lang="en-GB" sz="100" b="0" i="0" u="none" strike="noStrike" kern="1200" cap="none" spc="0" normalizeH="0" baseline="0" noProof="0" smtClean="0">
                <a:ln>
                  <a:noFill/>
                </a:ln>
                <a:no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28/08/2025</a:t>
            </a:fld>
            <a:endParaRPr kumimoji="0" lang="en-GB" sz="100" b="0" i="0" u="none" strike="noStrike" kern="1200" cap="none" spc="0" normalizeH="0" baseline="0" noProof="0" dirty="0">
              <a:ln>
                <a:noFill/>
              </a:ln>
              <a:noFill/>
              <a:effectLst/>
              <a:uLnTx/>
              <a:uFillTx/>
              <a:latin typeface="Microsoft New Tai Lue"/>
              <a:ea typeface="+mn-ea"/>
              <a:cs typeface="+mn-cs"/>
            </a:endParaRPr>
          </a:p>
        </p:txBody>
      </p:sp>
      <p:sp>
        <p:nvSpPr>
          <p:cNvPr id="5" name="Slide Number Placeholder 4">
            <a:extLst>
              <a:ext uri="{FF2B5EF4-FFF2-40B4-BE49-F238E27FC236}">
                <a16:creationId xmlns:a16="http://schemas.microsoft.com/office/drawing/2014/main" id="{BE356401-0EC4-5C4E-B05C-BACA002CF4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A926C-488A-4E3E-9C21-57CAA120E114}" type="slidenum">
              <a:rPr kumimoji="0" lang="en-GB" sz="100" b="0" i="0" u="none" strike="noStrike" kern="1200" cap="none" spc="0" normalizeH="0" baseline="0" noProof="0" smtClean="0">
                <a:ln>
                  <a:noFill/>
                </a:ln>
                <a:no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00" b="0" i="0" u="none" strike="noStrike" kern="1200" cap="none" spc="0" normalizeH="0" baseline="0" noProof="0" dirty="0">
              <a:ln>
                <a:noFill/>
              </a:ln>
              <a:noFill/>
              <a:effectLst/>
              <a:uLnTx/>
              <a:uFillTx/>
              <a:latin typeface="Microsoft New Tai Lue"/>
              <a:ea typeface="+mn-ea"/>
              <a:cs typeface="+mn-cs"/>
            </a:endParaRPr>
          </a:p>
        </p:txBody>
      </p:sp>
      <p:sp>
        <p:nvSpPr>
          <p:cNvPr id="2" name="Title 1">
            <a:extLst>
              <a:ext uri="{FF2B5EF4-FFF2-40B4-BE49-F238E27FC236}">
                <a16:creationId xmlns:a16="http://schemas.microsoft.com/office/drawing/2014/main" id="{DBE463D9-3E8A-3A48-90B0-EB8EA0B0C31D}"/>
              </a:ext>
            </a:extLst>
          </p:cNvPr>
          <p:cNvSpPr>
            <a:spLocks noGrp="1"/>
          </p:cNvSpPr>
          <p:nvPr>
            <p:ph type="ctrTitle"/>
          </p:nvPr>
        </p:nvSpPr>
        <p:spPr>
          <a:xfrm>
            <a:off x="93082" y="1123406"/>
            <a:ext cx="6634289" cy="5385415"/>
          </a:xfrm>
        </p:spPr>
        <p:txBody>
          <a:bodyPr/>
          <a:lstStyle/>
          <a:p>
            <a:br>
              <a:rPr lang="en-GB" dirty="0"/>
            </a:br>
            <a:endParaRPr lang="en-GB" dirty="0"/>
          </a:p>
        </p:txBody>
      </p:sp>
      <p:sp>
        <p:nvSpPr>
          <p:cNvPr id="3" name="Text Placeholder 2">
            <a:extLst>
              <a:ext uri="{FF2B5EF4-FFF2-40B4-BE49-F238E27FC236}">
                <a16:creationId xmlns:a16="http://schemas.microsoft.com/office/drawing/2014/main" id="{D80BD8C8-CBEE-1249-B1A0-B2C4D93ECBBD}"/>
              </a:ext>
            </a:extLst>
          </p:cNvPr>
          <p:cNvSpPr>
            <a:spLocks noGrp="1"/>
          </p:cNvSpPr>
          <p:nvPr>
            <p:ph type="body" sz="quarter" idx="13"/>
          </p:nvPr>
        </p:nvSpPr>
        <p:spPr>
          <a:xfrm>
            <a:off x="245539" y="4525518"/>
            <a:ext cx="5928336" cy="1071281"/>
          </a:xfrm>
        </p:spPr>
        <p:txBody>
          <a:bodyPr/>
          <a:lstStyle/>
          <a:p>
            <a:r>
              <a:rPr lang="en-GB" sz="2200" b="1" dirty="0"/>
              <a:t>Bodil Just Christensen</a:t>
            </a:r>
          </a:p>
          <a:p>
            <a:endParaRPr lang="da-DK" sz="1100" dirty="0"/>
          </a:p>
          <a:p>
            <a:r>
              <a:rPr lang="da-DK" sz="1100" dirty="0"/>
              <a:t>Adjunkt, the Torekov Group, </a:t>
            </a:r>
            <a:r>
              <a:rPr lang="da-DK" sz="1100" dirty="0" err="1"/>
              <a:t>Clinical</a:t>
            </a:r>
            <a:r>
              <a:rPr lang="da-DK" sz="1100" dirty="0"/>
              <a:t> </a:t>
            </a:r>
            <a:r>
              <a:rPr lang="da-DK" sz="1100" dirty="0" err="1"/>
              <a:t>Translational</a:t>
            </a:r>
            <a:r>
              <a:rPr lang="da-DK" sz="1100" dirty="0"/>
              <a:t> </a:t>
            </a:r>
            <a:r>
              <a:rPr lang="da-DK" sz="1100" dirty="0" err="1"/>
              <a:t>Metabolism</a:t>
            </a:r>
            <a:endParaRPr lang="da-DK" sz="1100" dirty="0"/>
          </a:p>
          <a:p>
            <a:r>
              <a:rPr lang="en-GB" sz="1050" b="1" dirty="0">
                <a:hlinkClick r:id="rId4"/>
              </a:rPr>
              <a:t>Bodil.christensen@sund.ku.dk</a:t>
            </a:r>
            <a:endParaRPr lang="en-GB" sz="900" b="1" i="1" dirty="0">
              <a:solidFill>
                <a:schemeClr val="accent1"/>
              </a:solidFill>
            </a:endParaRPr>
          </a:p>
        </p:txBody>
      </p:sp>
      <p:sp>
        <p:nvSpPr>
          <p:cNvPr id="7" name="Text Placeholder 6">
            <a:extLst>
              <a:ext uri="{FF2B5EF4-FFF2-40B4-BE49-F238E27FC236}">
                <a16:creationId xmlns:a16="http://schemas.microsoft.com/office/drawing/2014/main" id="{C2925D0D-5865-FA49-8431-78DF3EECCA89}"/>
              </a:ext>
            </a:extLst>
          </p:cNvPr>
          <p:cNvSpPr>
            <a:spLocks noGrp="1"/>
          </p:cNvSpPr>
          <p:nvPr>
            <p:ph type="body" sz="quarter" idx="15"/>
          </p:nvPr>
        </p:nvSpPr>
        <p:spPr>
          <a:xfrm>
            <a:off x="245539" y="1510195"/>
            <a:ext cx="6065705" cy="1320798"/>
          </a:xfrm>
        </p:spPr>
        <p:txBody>
          <a:bodyPr/>
          <a:lstStyle/>
          <a:p>
            <a:r>
              <a:rPr lang="da-DK" sz="3200" dirty="0"/>
              <a:t>Sundhedsantropologi i praksis </a:t>
            </a:r>
          </a:p>
          <a:p>
            <a:endParaRPr lang="da-DK" sz="1200" b="1" dirty="0"/>
          </a:p>
          <a:p>
            <a:r>
              <a:rPr lang="da-DK" b="1" dirty="0"/>
              <a:t>At se sundhed i kontekst: Fra hverdagsliv til strukturelle forklaringer på ulighed</a:t>
            </a:r>
          </a:p>
        </p:txBody>
      </p:sp>
    </p:spTree>
    <p:extLst>
      <p:ext uri="{BB962C8B-B14F-4D97-AF65-F5344CB8AC3E}">
        <p14:creationId xmlns:p14="http://schemas.microsoft.com/office/powerpoint/2010/main" val="2497943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45D791-CCB3-1E41-9275-846295D53DCF}"/>
              </a:ext>
            </a:extLst>
          </p:cNvPr>
          <p:cNvSpPr>
            <a:spLocks noGrp="1"/>
          </p:cNvSpPr>
          <p:nvPr>
            <p:ph type="title"/>
          </p:nvPr>
        </p:nvSpPr>
        <p:spPr>
          <a:xfrm>
            <a:off x="589757" y="1358651"/>
            <a:ext cx="11012486" cy="1008062"/>
          </a:xfrm>
        </p:spPr>
        <p:txBody>
          <a:bodyPr anchor="t">
            <a:noAutofit/>
          </a:bodyPr>
          <a:lstStyle/>
          <a:p>
            <a:pPr>
              <a:lnSpc>
                <a:spcPct val="90000"/>
              </a:lnSpc>
            </a:pPr>
            <a:r>
              <a:rPr lang="en-GB" sz="2800" dirty="0" err="1"/>
              <a:t>Dagsorden</a:t>
            </a:r>
            <a:br>
              <a:rPr lang="en-GB" sz="2800" dirty="0"/>
            </a:br>
            <a:endParaRPr lang="en-GB" sz="2800" dirty="0"/>
          </a:p>
        </p:txBody>
      </p:sp>
      <p:sp>
        <p:nvSpPr>
          <p:cNvPr id="5" name="Content Placeholder 4">
            <a:extLst>
              <a:ext uri="{FF2B5EF4-FFF2-40B4-BE49-F238E27FC236}">
                <a16:creationId xmlns:a16="http://schemas.microsoft.com/office/drawing/2014/main" id="{32A54480-C453-0249-AF66-494D6C878844}"/>
              </a:ext>
            </a:extLst>
          </p:cNvPr>
          <p:cNvSpPr>
            <a:spLocks noGrp="1"/>
          </p:cNvSpPr>
          <p:nvPr>
            <p:ph sz="half" idx="1"/>
          </p:nvPr>
        </p:nvSpPr>
        <p:spPr>
          <a:xfrm>
            <a:off x="588964" y="2239315"/>
            <a:ext cx="5356800" cy="4063060"/>
          </a:xfrm>
        </p:spPr>
        <p:txBody>
          <a:bodyPr>
            <a:normAutofit/>
          </a:bodyPr>
          <a:lstStyle/>
          <a:p>
            <a:pPr>
              <a:lnSpc>
                <a:spcPct val="90000"/>
              </a:lnSpc>
            </a:pPr>
            <a:r>
              <a:rPr lang="en-GB"/>
              <a:t>Social </a:t>
            </a:r>
            <a:r>
              <a:rPr lang="en-GB" err="1"/>
              <a:t>kompleksitet</a:t>
            </a:r>
            <a:r>
              <a:rPr lang="en-GB"/>
              <a:t> </a:t>
            </a:r>
            <a:r>
              <a:rPr lang="en-GB" err="1"/>
              <a:t>og</a:t>
            </a:r>
            <a:r>
              <a:rPr lang="en-GB"/>
              <a:t> det </a:t>
            </a:r>
            <a:r>
              <a:rPr lang="en-GB" err="1"/>
              <a:t>levede</a:t>
            </a:r>
            <a:r>
              <a:rPr lang="en-GB"/>
              <a:t> liv</a:t>
            </a:r>
          </a:p>
          <a:p>
            <a:pPr>
              <a:lnSpc>
                <a:spcPct val="90000"/>
              </a:lnSpc>
            </a:pPr>
            <a:r>
              <a:rPr lang="en-GB" err="1"/>
              <a:t>Etnografi</a:t>
            </a:r>
            <a:r>
              <a:rPr lang="en-GB"/>
              <a:t> </a:t>
            </a:r>
            <a:r>
              <a:rPr lang="en-GB" err="1"/>
              <a:t>og</a:t>
            </a:r>
            <a:r>
              <a:rPr lang="en-GB"/>
              <a:t> modeller</a:t>
            </a:r>
          </a:p>
          <a:p>
            <a:pPr>
              <a:lnSpc>
                <a:spcPct val="90000"/>
              </a:lnSpc>
            </a:pPr>
            <a:r>
              <a:rPr lang="en-GB" err="1"/>
              <a:t>Hvorfor</a:t>
            </a:r>
            <a:r>
              <a:rPr lang="en-GB"/>
              <a:t> er den </a:t>
            </a:r>
            <a:r>
              <a:rPr lang="en-GB" err="1"/>
              <a:t>komplekse</a:t>
            </a:r>
            <a:r>
              <a:rPr lang="en-GB"/>
              <a:t> </a:t>
            </a:r>
            <a:r>
              <a:rPr lang="en-GB" err="1"/>
              <a:t>viden</a:t>
            </a:r>
            <a:r>
              <a:rPr lang="en-GB"/>
              <a:t> </a:t>
            </a:r>
            <a:r>
              <a:rPr lang="en-GB" err="1"/>
              <a:t>vigtig</a:t>
            </a:r>
            <a:r>
              <a:rPr lang="en-GB"/>
              <a:t>?</a:t>
            </a:r>
          </a:p>
          <a:p>
            <a:pPr>
              <a:lnSpc>
                <a:spcPct val="90000"/>
              </a:lnSpc>
            </a:pPr>
            <a:r>
              <a:rPr lang="da-DK"/>
              <a:t>Sundhed, sociale strukturer og praksis</a:t>
            </a:r>
          </a:p>
          <a:p>
            <a:pPr>
              <a:lnSpc>
                <a:spcPct val="90000"/>
              </a:lnSpc>
            </a:pPr>
            <a:r>
              <a:rPr lang="en-GB" err="1"/>
              <a:t>Begreber</a:t>
            </a:r>
            <a:r>
              <a:rPr lang="en-GB"/>
              <a:t>, </a:t>
            </a:r>
            <a:r>
              <a:rPr lang="en-GB" err="1"/>
              <a:t>antagelser</a:t>
            </a:r>
            <a:r>
              <a:rPr lang="en-GB"/>
              <a:t> </a:t>
            </a:r>
            <a:r>
              <a:rPr lang="en-GB" err="1"/>
              <a:t>og</a:t>
            </a:r>
            <a:r>
              <a:rPr lang="en-GB"/>
              <a:t> </a:t>
            </a:r>
            <a:r>
              <a:rPr lang="en-GB" err="1"/>
              <a:t>tilgange</a:t>
            </a:r>
            <a:endParaRPr lang="en-GB"/>
          </a:p>
          <a:p>
            <a:pPr>
              <a:lnSpc>
                <a:spcPct val="90000"/>
              </a:lnSpc>
            </a:pPr>
            <a:r>
              <a:rPr lang="en-GB"/>
              <a:t>Den </a:t>
            </a:r>
            <a:r>
              <a:rPr lang="en-GB" err="1"/>
              <a:t>biopsykosociale</a:t>
            </a:r>
            <a:r>
              <a:rPr lang="en-GB"/>
              <a:t> </a:t>
            </a:r>
            <a:r>
              <a:rPr lang="en-GB" err="1"/>
              <a:t>tilgang</a:t>
            </a:r>
            <a:endParaRPr lang="en-GB"/>
          </a:p>
          <a:p>
            <a:pPr>
              <a:lnSpc>
                <a:spcPct val="90000"/>
              </a:lnSpc>
            </a:pPr>
            <a:r>
              <a:rPr lang="en-GB"/>
              <a:t>Social </a:t>
            </a:r>
            <a:r>
              <a:rPr lang="en-GB" err="1"/>
              <a:t>ulighed</a:t>
            </a:r>
            <a:r>
              <a:rPr lang="en-GB"/>
              <a:t> – </a:t>
            </a:r>
            <a:r>
              <a:rPr lang="en-GB" err="1"/>
              <a:t>og</a:t>
            </a:r>
            <a:r>
              <a:rPr lang="en-GB"/>
              <a:t> </a:t>
            </a:r>
            <a:r>
              <a:rPr lang="en-GB" err="1"/>
              <a:t>hvad</a:t>
            </a:r>
            <a:r>
              <a:rPr lang="en-GB"/>
              <a:t> er </a:t>
            </a:r>
            <a:r>
              <a:rPr lang="en-GB" err="1"/>
              <a:t>lighed</a:t>
            </a:r>
            <a:r>
              <a:rPr lang="en-GB"/>
              <a:t>?</a:t>
            </a:r>
            <a:endParaRPr lang="da-DK"/>
          </a:p>
        </p:txBody>
      </p:sp>
      <p:pic>
        <p:nvPicPr>
          <p:cNvPr id="6" name="Billede 5">
            <a:extLst>
              <a:ext uri="{FF2B5EF4-FFF2-40B4-BE49-F238E27FC236}">
                <a16:creationId xmlns:a16="http://schemas.microsoft.com/office/drawing/2014/main" id="{8B9ACEF8-525B-5EF6-C95F-834E52BDB119}"/>
              </a:ext>
            </a:extLst>
          </p:cNvPr>
          <p:cNvPicPr>
            <a:picLocks noChangeAspect="1"/>
          </p:cNvPicPr>
          <p:nvPr/>
        </p:nvPicPr>
        <p:blipFill>
          <a:blip r:embed="rId3"/>
          <a:stretch>
            <a:fillRect/>
          </a:stretch>
        </p:blipFill>
        <p:spPr>
          <a:xfrm>
            <a:off x="6892869" y="2239315"/>
            <a:ext cx="4063061" cy="4063061"/>
          </a:xfrm>
          <a:prstGeom prst="rect">
            <a:avLst/>
          </a:prstGeom>
          <a:noFill/>
        </p:spPr>
      </p:pic>
      <p:sp>
        <p:nvSpPr>
          <p:cNvPr id="2" name="Date Placeholder 1">
            <a:extLst>
              <a:ext uri="{FF2B5EF4-FFF2-40B4-BE49-F238E27FC236}">
                <a16:creationId xmlns:a16="http://schemas.microsoft.com/office/drawing/2014/main" id="{CB3716D6-12A9-6848-9732-186C35C727AC}"/>
              </a:ext>
            </a:extLst>
          </p:cNvPr>
          <p:cNvSpPr>
            <a:spLocks noGrp="1"/>
          </p:cNvSpPr>
          <p:nvPr>
            <p:ph type="dt" sz="half" idx="10"/>
          </p:nvPr>
        </p:nvSpPr>
        <p:spPr>
          <a:xfrm>
            <a:off x="10329111" y="85745"/>
            <a:ext cx="814976" cy="176797"/>
          </a:xfrm>
        </p:spPr>
        <p:txBody>
          <a:bodyPr anchor="b">
            <a:normAutofit/>
          </a:bodyPr>
          <a:lstStyle/>
          <a:p>
            <a:pPr>
              <a:spcAft>
                <a:spcPts val="600"/>
              </a:spcAft>
            </a:pPr>
            <a:fld id="{F6FFD22D-F364-4E9E-AF9D-75D698CDD634}" type="datetime1">
              <a:rPr lang="en-GB" smtClean="0"/>
              <a:pPr>
                <a:spcAft>
                  <a:spcPts val="600"/>
                </a:spcAft>
              </a:pPr>
              <a:t>28/08/2025</a:t>
            </a:fld>
            <a:endParaRPr lang="en-GB"/>
          </a:p>
        </p:txBody>
      </p:sp>
      <p:sp>
        <p:nvSpPr>
          <p:cNvPr id="3" name="Slide Number Placeholder 2">
            <a:extLst>
              <a:ext uri="{FF2B5EF4-FFF2-40B4-BE49-F238E27FC236}">
                <a16:creationId xmlns:a16="http://schemas.microsoft.com/office/drawing/2014/main" id="{2A59EDD3-1818-064E-95C1-FCEF1BC9CCB9}"/>
              </a:ext>
            </a:extLst>
          </p:cNvPr>
          <p:cNvSpPr>
            <a:spLocks noGrp="1"/>
          </p:cNvSpPr>
          <p:nvPr>
            <p:ph type="sldNum" sz="quarter" idx="12"/>
          </p:nvPr>
        </p:nvSpPr>
        <p:spPr>
          <a:xfrm>
            <a:off x="11219691" y="85745"/>
            <a:ext cx="381759" cy="176797"/>
          </a:xfrm>
        </p:spPr>
        <p:txBody>
          <a:bodyPr anchor="b">
            <a:normAutofit/>
          </a:bodyPr>
          <a:lstStyle/>
          <a:p>
            <a:pPr>
              <a:spcAft>
                <a:spcPts val="600"/>
              </a:spcAft>
            </a:pPr>
            <a:fld id="{091A926C-488A-4E3E-9C21-57CAA120E114}" type="slidenum">
              <a:rPr lang="en-GB" smtClean="0"/>
              <a:pPr>
                <a:spcAft>
                  <a:spcPts val="600"/>
                </a:spcAft>
              </a:pPr>
              <a:t>13</a:t>
            </a:fld>
            <a:endParaRPr lang="en-GB"/>
          </a:p>
        </p:txBody>
      </p:sp>
    </p:spTree>
    <p:extLst>
      <p:ext uri="{BB962C8B-B14F-4D97-AF65-F5344CB8AC3E}">
        <p14:creationId xmlns:p14="http://schemas.microsoft.com/office/powerpoint/2010/main" val="1079576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solidFill>
                  <a:schemeClr val="bg1"/>
                </a:solidFill>
              </a:rPr>
              <a:t>Hvorfor ved vi ikke hvordan vi får folk til at ændre vaner?</a:t>
            </a:r>
          </a:p>
        </p:txBody>
      </p:sp>
      <p:pic>
        <p:nvPicPr>
          <p:cNvPr id="6" name="Pladsholder til indhold 5"/>
          <p:cNvPicPr>
            <a:picLocks noGrp="1" noChangeAspect="1"/>
          </p:cNvPicPr>
          <p:nvPr>
            <p:ph idx="1"/>
          </p:nvPr>
        </p:nvPicPr>
        <p:blipFill>
          <a:blip r:embed="rId3"/>
          <a:stretch>
            <a:fillRect/>
          </a:stretch>
        </p:blipFill>
        <p:spPr>
          <a:xfrm>
            <a:off x="6096001" y="1398844"/>
            <a:ext cx="2466975" cy="2428875"/>
          </a:xfrm>
          <a:prstGeom prst="rect">
            <a:avLst/>
          </a:prstGeom>
        </p:spPr>
      </p:pic>
      <p:sp>
        <p:nvSpPr>
          <p:cNvPr id="7" name="Tekstfelt 6"/>
          <p:cNvSpPr txBox="1"/>
          <p:nvPr/>
        </p:nvSpPr>
        <p:spPr>
          <a:xfrm>
            <a:off x="1775520" y="1772817"/>
            <a:ext cx="2736304" cy="3200876"/>
          </a:xfrm>
          <a:prstGeom prst="rect">
            <a:avLst/>
          </a:prstGeom>
          <a:noFill/>
        </p:spPr>
        <p:txBody>
          <a:bodyPr wrap="square" lIns="0" tIns="0" rIns="0" bIns="0" rtlCol="0">
            <a:spAutoFit/>
          </a:bodyPr>
          <a:lstStyle/>
          <a:p>
            <a:pPr>
              <a:spcBef>
                <a:spcPts val="432"/>
              </a:spcBef>
            </a:pPr>
            <a:r>
              <a:rPr lang="da-DK" sz="2200" dirty="0">
                <a:solidFill>
                  <a:schemeClr val="bg1"/>
                </a:solidFill>
              </a:rPr>
              <a:t>Det her, det er Frederik. Han spiser ikke is. Hvorfor gør han ikke det?</a:t>
            </a:r>
          </a:p>
          <a:p>
            <a:pPr>
              <a:spcBef>
                <a:spcPts val="432"/>
              </a:spcBef>
            </a:pPr>
            <a:endParaRPr lang="da-DK" sz="2200" dirty="0">
              <a:solidFill>
                <a:schemeClr val="bg1"/>
              </a:solidFill>
            </a:endParaRPr>
          </a:p>
          <a:p>
            <a:pPr>
              <a:spcBef>
                <a:spcPts val="432"/>
              </a:spcBef>
            </a:pPr>
            <a:r>
              <a:rPr lang="da-DK" sz="2200" dirty="0">
                <a:solidFill>
                  <a:schemeClr val="bg1"/>
                </a:solidFill>
              </a:rPr>
              <a:t>Folk er forskellige og gør forskellige ting af forskellige grunde. </a:t>
            </a:r>
          </a:p>
          <a:p>
            <a:pPr>
              <a:spcBef>
                <a:spcPts val="432"/>
              </a:spcBef>
            </a:pPr>
            <a:endParaRPr lang="da-DK" sz="2200" dirty="0">
              <a:solidFill>
                <a:schemeClr val="bg1"/>
              </a:solidFill>
            </a:endParaRPr>
          </a:p>
        </p:txBody>
      </p:sp>
      <p:sp>
        <p:nvSpPr>
          <p:cNvPr id="3" name="Tekstfelt 2"/>
          <p:cNvSpPr txBox="1"/>
          <p:nvPr/>
        </p:nvSpPr>
        <p:spPr>
          <a:xfrm>
            <a:off x="1775520" y="4857421"/>
            <a:ext cx="8640960" cy="2205732"/>
          </a:xfrm>
          <a:prstGeom prst="rect">
            <a:avLst/>
          </a:prstGeom>
          <a:noFill/>
        </p:spPr>
        <p:txBody>
          <a:bodyPr wrap="square" lIns="0" tIns="0" rIns="0" bIns="0" rtlCol="0">
            <a:spAutoFit/>
          </a:bodyPr>
          <a:lstStyle/>
          <a:p>
            <a:pPr>
              <a:spcBef>
                <a:spcPts val="432"/>
              </a:spcBef>
            </a:pPr>
            <a:r>
              <a:rPr lang="da-DK" sz="2200" b="1" dirty="0">
                <a:solidFill>
                  <a:schemeClr val="bg1"/>
                </a:solidFill>
              </a:rPr>
              <a:t>Social kompleksitet</a:t>
            </a:r>
          </a:p>
          <a:p>
            <a:pPr>
              <a:buFontTx/>
              <a:buChar char="•"/>
            </a:pPr>
            <a:endParaRPr lang="da-DK" altLang="da-DK" sz="1000" dirty="0">
              <a:solidFill>
                <a:schemeClr val="bg1"/>
              </a:solidFill>
            </a:endParaRPr>
          </a:p>
          <a:p>
            <a:pPr>
              <a:buFontTx/>
              <a:buChar char="•"/>
            </a:pPr>
            <a:r>
              <a:rPr lang="da-DK" altLang="da-DK" sz="2200" dirty="0">
                <a:solidFill>
                  <a:schemeClr val="bg1"/>
                </a:solidFill>
              </a:rPr>
              <a:t>Strukturelle og subjektive niveauer</a:t>
            </a:r>
          </a:p>
          <a:p>
            <a:pPr>
              <a:buFontTx/>
              <a:buChar char="•"/>
            </a:pPr>
            <a:endParaRPr lang="da-DK" altLang="da-DK" sz="1000" dirty="0">
              <a:solidFill>
                <a:schemeClr val="bg1"/>
              </a:solidFill>
            </a:endParaRPr>
          </a:p>
          <a:p>
            <a:pPr>
              <a:buFontTx/>
              <a:buChar char="•"/>
            </a:pPr>
            <a:r>
              <a:rPr lang="da-DK" altLang="da-DK" sz="2200" dirty="0">
                <a:solidFill>
                  <a:schemeClr val="bg1"/>
                </a:solidFill>
              </a:rPr>
              <a:t>Mange positioner og perspektiver</a:t>
            </a:r>
          </a:p>
          <a:p>
            <a:pPr>
              <a:buFontTx/>
              <a:buChar char="•"/>
            </a:pPr>
            <a:endParaRPr lang="da-DK" altLang="da-DK" sz="1000" dirty="0">
              <a:solidFill>
                <a:schemeClr val="bg1"/>
              </a:solidFill>
            </a:endParaRPr>
          </a:p>
          <a:p>
            <a:pPr>
              <a:buFontTx/>
              <a:buChar char="•"/>
            </a:pPr>
            <a:r>
              <a:rPr lang="da-DK" altLang="da-DK" sz="2200" dirty="0">
                <a:solidFill>
                  <a:schemeClr val="bg1"/>
                </a:solidFill>
              </a:rPr>
              <a:t>Social handling, enighedsrum og erfaringsfællesskaber</a:t>
            </a:r>
          </a:p>
          <a:p>
            <a:pPr>
              <a:spcBef>
                <a:spcPts val="432"/>
              </a:spcBef>
            </a:pPr>
            <a:endParaRPr lang="da-DK" sz="2200" dirty="0">
              <a:solidFill>
                <a:schemeClr val="bg1"/>
              </a:solidFill>
            </a:endParaRPr>
          </a:p>
        </p:txBody>
      </p:sp>
      <p:pic>
        <p:nvPicPr>
          <p:cNvPr id="5" name="Billede 4">
            <a:extLst>
              <a:ext uri="{FF2B5EF4-FFF2-40B4-BE49-F238E27FC236}">
                <a16:creationId xmlns:a16="http://schemas.microsoft.com/office/drawing/2014/main" id="{262BF7CC-4854-3F15-8E56-DBED15485C4C}"/>
              </a:ext>
            </a:extLst>
          </p:cNvPr>
          <p:cNvPicPr>
            <a:picLocks noChangeAspect="1"/>
          </p:cNvPicPr>
          <p:nvPr/>
        </p:nvPicPr>
        <p:blipFill>
          <a:blip r:embed="rId4"/>
          <a:stretch>
            <a:fillRect/>
          </a:stretch>
        </p:blipFill>
        <p:spPr>
          <a:xfrm>
            <a:off x="5839097" y="1371283"/>
            <a:ext cx="4939704" cy="3779246"/>
          </a:xfrm>
          <a:prstGeom prst="rect">
            <a:avLst/>
          </a:prstGeom>
        </p:spPr>
      </p:pic>
      <p:sp>
        <p:nvSpPr>
          <p:cNvPr id="11" name="Pil: højre 10">
            <a:extLst>
              <a:ext uri="{FF2B5EF4-FFF2-40B4-BE49-F238E27FC236}">
                <a16:creationId xmlns:a16="http://schemas.microsoft.com/office/drawing/2014/main" id="{951FA460-2B60-8EB4-FE12-BF86C787787C}"/>
              </a:ext>
            </a:extLst>
          </p:cNvPr>
          <p:cNvSpPr/>
          <p:nvPr/>
        </p:nvSpPr>
        <p:spPr>
          <a:xfrm>
            <a:off x="8926744" y="5822332"/>
            <a:ext cx="849085" cy="445637"/>
          </a:xfrm>
          <a:prstGeom prst="rightArrow">
            <a:avLst/>
          </a:prstGeom>
          <a:solidFill>
            <a:schemeClr val="bg1"/>
          </a:solidFill>
          <a:ln w="6350">
            <a:noFill/>
          </a:ln>
        </p:spPr>
        <p:txBody>
          <a:bodyPr wrap="square" rtlCol="0" anchor="ctr">
            <a:noAutofit/>
          </a:bodyPr>
          <a:lstStyle/>
          <a:p>
            <a:pPr algn="l"/>
            <a:endParaRPr lang="en-GB" sz="2400" dirty="0" err="1">
              <a:solidFill>
                <a:schemeClr val="bg1"/>
              </a:solidFill>
            </a:endParaRPr>
          </a:p>
        </p:txBody>
      </p:sp>
      <p:sp>
        <p:nvSpPr>
          <p:cNvPr id="12" name="Tekstfelt 11">
            <a:extLst>
              <a:ext uri="{FF2B5EF4-FFF2-40B4-BE49-F238E27FC236}">
                <a16:creationId xmlns:a16="http://schemas.microsoft.com/office/drawing/2014/main" id="{55DB43B5-22B5-0AD6-B889-FD9E2A9E2084}"/>
              </a:ext>
            </a:extLst>
          </p:cNvPr>
          <p:cNvSpPr txBox="1"/>
          <p:nvPr/>
        </p:nvSpPr>
        <p:spPr>
          <a:xfrm>
            <a:off x="9914708" y="5717769"/>
            <a:ext cx="2420983" cy="738664"/>
          </a:xfrm>
          <a:prstGeom prst="rect">
            <a:avLst/>
          </a:prstGeom>
        </p:spPr>
        <p:txBody>
          <a:bodyPr vert="horz" wrap="square" lIns="0" tIns="0" rIns="0" bIns="0" rtlCol="0" anchor="t" anchorCtr="0">
            <a:sp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GB" sz="2400" b="0" dirty="0" err="1">
                <a:solidFill>
                  <a:schemeClr val="bg1"/>
                </a:solidFill>
                <a:latin typeface="+mn-lt"/>
              </a:rPr>
              <a:t>Etnografisk</a:t>
            </a:r>
            <a:r>
              <a:rPr lang="en-GB" sz="2400" b="0" dirty="0">
                <a:solidFill>
                  <a:schemeClr val="bg1"/>
                </a:solidFill>
                <a:latin typeface="+mn-lt"/>
              </a:rPr>
              <a:t> </a:t>
            </a:r>
            <a:r>
              <a:rPr lang="en-GB" sz="2400" b="0" dirty="0" err="1">
                <a:solidFill>
                  <a:schemeClr val="bg1"/>
                </a:solidFill>
                <a:latin typeface="+mn-lt"/>
              </a:rPr>
              <a:t>metode</a:t>
            </a:r>
            <a:endParaRPr lang="en-GB" sz="2400" b="0" dirty="0">
              <a:solidFill>
                <a:schemeClr val="bg1"/>
              </a:solidFill>
              <a:latin typeface="+mn-lt"/>
            </a:endParaRPr>
          </a:p>
        </p:txBody>
      </p:sp>
    </p:spTree>
    <p:extLst>
      <p:ext uri="{BB962C8B-B14F-4D97-AF65-F5344CB8AC3E}">
        <p14:creationId xmlns:p14="http://schemas.microsoft.com/office/powerpoint/2010/main" val="308752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a:extLst>
            <a:ext uri="{FF2B5EF4-FFF2-40B4-BE49-F238E27FC236}">
              <a16:creationId xmlns:a16="http://schemas.microsoft.com/office/drawing/2014/main" id="{BC9F7B05-F374-EB5B-BFA1-2C9E0079D36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DCC2066-D5C1-A0C3-73DE-188A0C5A6C56}"/>
              </a:ext>
            </a:extLst>
          </p:cNvPr>
          <p:cNvSpPr>
            <a:spLocks noGrp="1"/>
          </p:cNvSpPr>
          <p:nvPr>
            <p:ph type="title"/>
          </p:nvPr>
        </p:nvSpPr>
        <p:spPr>
          <a:xfrm>
            <a:off x="588962" y="790531"/>
            <a:ext cx="11012488" cy="863599"/>
          </a:xfrm>
        </p:spPr>
        <p:txBody>
          <a:bodyPr/>
          <a:lstStyle/>
          <a:p>
            <a:r>
              <a:rPr lang="en-GB" sz="3600" dirty="0">
                <a:solidFill>
                  <a:schemeClr val="bg1"/>
                </a:solidFill>
              </a:rPr>
              <a:t>Modeller for social </a:t>
            </a:r>
            <a:r>
              <a:rPr lang="en-GB" sz="3600" dirty="0" err="1">
                <a:solidFill>
                  <a:schemeClr val="bg1"/>
                </a:solidFill>
              </a:rPr>
              <a:t>kompleksitet</a:t>
            </a:r>
            <a:endParaRPr lang="en-GB" sz="3400" dirty="0">
              <a:solidFill>
                <a:schemeClr val="bg1"/>
              </a:solidFill>
            </a:endParaRPr>
          </a:p>
        </p:txBody>
      </p:sp>
      <p:sp>
        <p:nvSpPr>
          <p:cNvPr id="2" name="Date Placeholder 1">
            <a:extLst>
              <a:ext uri="{FF2B5EF4-FFF2-40B4-BE49-F238E27FC236}">
                <a16:creationId xmlns:a16="http://schemas.microsoft.com/office/drawing/2014/main" id="{0A57B159-A10A-465C-1CEE-F32A0C2A0A3B}"/>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FD22D-F364-4E9E-AF9D-75D698CDD634}" type="datetime1">
              <a:rPr kumimoji="0" lang="en-GB"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28/08/2025</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3" name="Slide Number Placeholder 2">
            <a:extLst>
              <a:ext uri="{FF2B5EF4-FFF2-40B4-BE49-F238E27FC236}">
                <a16:creationId xmlns:a16="http://schemas.microsoft.com/office/drawing/2014/main" id="{2E0A1E94-D66C-8BA5-E4D1-79A0C69B9B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A926C-488A-4E3E-9C21-57CAA120E114}" type="slidenum">
              <a:rPr kumimoji="0" lang="en-GB"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pic>
        <p:nvPicPr>
          <p:cNvPr id="5" name="Content Placeholder 5">
            <a:extLst>
              <a:ext uri="{FF2B5EF4-FFF2-40B4-BE49-F238E27FC236}">
                <a16:creationId xmlns:a16="http://schemas.microsoft.com/office/drawing/2014/main" id="{01139027-144D-3C47-D959-AEE6BB3C06FA}"/>
              </a:ext>
            </a:extLst>
          </p:cNvPr>
          <p:cNvPicPr>
            <a:picLocks noChangeAspect="1"/>
          </p:cNvPicPr>
          <p:nvPr/>
        </p:nvPicPr>
        <p:blipFill>
          <a:blip r:embed="rId3"/>
          <a:stretch>
            <a:fillRect/>
          </a:stretch>
        </p:blipFill>
        <p:spPr>
          <a:xfrm>
            <a:off x="484460" y="1508850"/>
            <a:ext cx="6612646" cy="4673600"/>
          </a:xfrm>
          <a:prstGeom prst="rect">
            <a:avLst/>
          </a:prstGeom>
        </p:spPr>
      </p:pic>
      <p:pic>
        <p:nvPicPr>
          <p:cNvPr id="6" name="Picture 6">
            <a:extLst>
              <a:ext uri="{FF2B5EF4-FFF2-40B4-BE49-F238E27FC236}">
                <a16:creationId xmlns:a16="http://schemas.microsoft.com/office/drawing/2014/main" id="{F784A724-F789-445A-9D89-D682B8C09265}"/>
              </a:ext>
            </a:extLst>
          </p:cNvPr>
          <p:cNvPicPr>
            <a:picLocks noChangeAspect="1"/>
          </p:cNvPicPr>
          <p:nvPr/>
        </p:nvPicPr>
        <p:blipFill>
          <a:blip r:embed="rId4"/>
          <a:stretch>
            <a:fillRect/>
          </a:stretch>
        </p:blipFill>
        <p:spPr>
          <a:xfrm>
            <a:off x="7164683" y="1508850"/>
            <a:ext cx="4763968" cy="4660121"/>
          </a:xfrm>
          <a:prstGeom prst="rect">
            <a:avLst/>
          </a:prstGeom>
        </p:spPr>
      </p:pic>
      <p:sp>
        <p:nvSpPr>
          <p:cNvPr id="7" name="Tekstfelt 6">
            <a:extLst>
              <a:ext uri="{FF2B5EF4-FFF2-40B4-BE49-F238E27FC236}">
                <a16:creationId xmlns:a16="http://schemas.microsoft.com/office/drawing/2014/main" id="{08344E75-7827-301D-49C1-13ED9D34C1A7}"/>
              </a:ext>
            </a:extLst>
          </p:cNvPr>
          <p:cNvSpPr txBox="1"/>
          <p:nvPr/>
        </p:nvSpPr>
        <p:spPr>
          <a:xfrm>
            <a:off x="484460" y="6252324"/>
            <a:ext cx="11603037" cy="215444"/>
          </a:xfrm>
          <a:prstGeom prst="rect">
            <a:avLst/>
          </a:prstGeom>
        </p:spPr>
        <p:txBody>
          <a:bodyPr vert="horz" wrap="square" lIns="0" tIns="0" rIns="0" bIns="0" rtlCol="0" anchor="t" anchorCtr="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a-DK" sz="1400" b="0" i="0" u="none" strike="noStrike" kern="1200" cap="none" spc="0" normalizeH="0" baseline="0" noProof="0" dirty="0" err="1">
                <a:ln>
                  <a:noFill/>
                </a:ln>
                <a:solidFill>
                  <a:srgbClr val="000000"/>
                </a:solidFill>
                <a:effectLst/>
                <a:uLnTx/>
                <a:uFillTx/>
                <a:latin typeface="Microsoft New Tai Lue"/>
                <a:ea typeface="+mn-ea"/>
                <a:cs typeface="+mn-cs"/>
              </a:rPr>
              <a:t>Butland</a:t>
            </a:r>
            <a:r>
              <a:rPr kumimoji="0" lang="da-DK" sz="1400" b="0" i="0" u="none" strike="noStrike" kern="1200" cap="none" spc="0" normalizeH="0" baseline="0" noProof="0" dirty="0">
                <a:ln>
                  <a:noFill/>
                </a:ln>
                <a:solidFill>
                  <a:srgbClr val="000000"/>
                </a:solidFill>
                <a:effectLst/>
                <a:uLnTx/>
                <a:uFillTx/>
                <a:latin typeface="Microsoft New Tai Lue"/>
                <a:ea typeface="+mn-ea"/>
                <a:cs typeface="+mn-cs"/>
              </a:rPr>
              <a:t>, B., </a:t>
            </a:r>
            <a:r>
              <a:rPr kumimoji="0" lang="da-DK" sz="1400" b="0" i="0" u="none" strike="noStrike" kern="1200" cap="none" spc="0" normalizeH="0" baseline="0" noProof="0" dirty="0" err="1">
                <a:ln>
                  <a:noFill/>
                </a:ln>
                <a:solidFill>
                  <a:srgbClr val="000000"/>
                </a:solidFill>
                <a:effectLst/>
                <a:uLnTx/>
                <a:uFillTx/>
                <a:latin typeface="Microsoft New Tai Lue"/>
                <a:ea typeface="+mn-ea"/>
                <a:cs typeface="+mn-cs"/>
              </a:rPr>
              <a:t>Jebb</a:t>
            </a:r>
            <a:r>
              <a:rPr kumimoji="0" lang="da-DK" sz="1400" b="0" i="0" u="none" strike="noStrike" kern="1200" cap="none" spc="0" normalizeH="0" baseline="0" noProof="0" dirty="0">
                <a:ln>
                  <a:noFill/>
                </a:ln>
                <a:solidFill>
                  <a:srgbClr val="000000"/>
                </a:solidFill>
                <a:effectLst/>
                <a:uLnTx/>
                <a:uFillTx/>
                <a:latin typeface="Microsoft New Tai Lue"/>
                <a:ea typeface="+mn-ea"/>
                <a:cs typeface="+mn-cs"/>
              </a:rPr>
              <a:t>, S., et al (2007). </a:t>
            </a:r>
            <a:r>
              <a:rPr kumimoji="0" lang="da-DK" sz="1400" b="0" i="1" u="none" strike="noStrike" kern="1200" cap="none" spc="0" normalizeH="0" baseline="0" noProof="0" dirty="0">
                <a:ln>
                  <a:noFill/>
                </a:ln>
                <a:solidFill>
                  <a:srgbClr val="000000"/>
                </a:solidFill>
                <a:effectLst/>
                <a:uLnTx/>
                <a:uFillTx/>
                <a:latin typeface="Microsoft New Tai Lue"/>
                <a:ea typeface="+mn-ea"/>
                <a:cs typeface="+mn-cs"/>
              </a:rPr>
              <a:t>Tackling </a:t>
            </a:r>
            <a:r>
              <a:rPr kumimoji="0" lang="da-DK" sz="1400" b="0" i="1" u="none" strike="noStrike" kern="1200" cap="none" spc="0" normalizeH="0" baseline="0" noProof="0" dirty="0" err="1">
                <a:ln>
                  <a:noFill/>
                </a:ln>
                <a:solidFill>
                  <a:srgbClr val="000000"/>
                </a:solidFill>
                <a:effectLst/>
                <a:uLnTx/>
                <a:uFillTx/>
                <a:latin typeface="Microsoft New Tai Lue"/>
                <a:ea typeface="+mn-ea"/>
                <a:cs typeface="+mn-cs"/>
              </a:rPr>
              <a:t>obesities</a:t>
            </a:r>
            <a:r>
              <a:rPr kumimoji="0" lang="da-DK" sz="1400" b="0" i="1" u="none" strike="noStrike" kern="1200" cap="none" spc="0" normalizeH="0" baseline="0" noProof="0" dirty="0">
                <a:ln>
                  <a:noFill/>
                </a:ln>
                <a:solidFill>
                  <a:srgbClr val="000000"/>
                </a:solidFill>
                <a:effectLst/>
                <a:uLnTx/>
                <a:uFillTx/>
                <a:latin typeface="Microsoft New Tai Lue"/>
                <a:ea typeface="+mn-ea"/>
                <a:cs typeface="+mn-cs"/>
              </a:rPr>
              <a:t>: future </a:t>
            </a:r>
            <a:r>
              <a:rPr kumimoji="0" lang="da-DK" sz="1400" b="0" i="1" u="none" strike="noStrike" kern="1200" cap="none" spc="0" normalizeH="0" baseline="0" noProof="0" dirty="0" err="1">
                <a:ln>
                  <a:noFill/>
                </a:ln>
                <a:solidFill>
                  <a:srgbClr val="000000"/>
                </a:solidFill>
                <a:effectLst/>
                <a:uLnTx/>
                <a:uFillTx/>
                <a:latin typeface="Microsoft New Tai Lue"/>
                <a:ea typeface="+mn-ea"/>
                <a:cs typeface="+mn-cs"/>
              </a:rPr>
              <a:t>choices-project</a:t>
            </a:r>
            <a:r>
              <a:rPr kumimoji="0" lang="da-DK" sz="1400" b="0" i="1" u="none" strike="noStrike" kern="1200" cap="none" spc="0" normalizeH="0" baseline="0" noProof="0" dirty="0">
                <a:ln>
                  <a:noFill/>
                </a:ln>
                <a:solidFill>
                  <a:srgbClr val="000000"/>
                </a:solidFill>
                <a:effectLst/>
                <a:uLnTx/>
                <a:uFillTx/>
                <a:latin typeface="Microsoft New Tai Lue"/>
                <a:ea typeface="+mn-ea"/>
                <a:cs typeface="+mn-cs"/>
              </a:rPr>
              <a:t> </a:t>
            </a:r>
            <a:r>
              <a:rPr kumimoji="0" lang="da-DK" sz="1400" b="0" i="1" u="none" strike="noStrike" kern="1200" cap="none" spc="0" normalizeH="0" baseline="0" noProof="0" dirty="0" err="1">
                <a:ln>
                  <a:noFill/>
                </a:ln>
                <a:solidFill>
                  <a:srgbClr val="000000"/>
                </a:solidFill>
                <a:effectLst/>
                <a:uLnTx/>
                <a:uFillTx/>
                <a:latin typeface="Microsoft New Tai Lue"/>
                <a:ea typeface="+mn-ea"/>
                <a:cs typeface="+mn-cs"/>
              </a:rPr>
              <a:t>report</a:t>
            </a:r>
            <a:r>
              <a:rPr kumimoji="0" lang="da-DK" sz="1400" b="0" i="0" u="none" strike="noStrike" kern="1200" cap="none" spc="0" normalizeH="0" baseline="0" noProof="0" dirty="0">
                <a:ln>
                  <a:noFill/>
                </a:ln>
                <a:solidFill>
                  <a:srgbClr val="000000"/>
                </a:solidFill>
                <a:effectLst/>
                <a:uLnTx/>
                <a:uFillTx/>
                <a:latin typeface="Microsoft New Tai Lue"/>
                <a:ea typeface="+mn-ea"/>
                <a:cs typeface="+mn-cs"/>
              </a:rPr>
              <a:t>                      </a:t>
            </a:r>
            <a:r>
              <a:rPr kumimoji="0" lang="en-GB" sz="1400" b="0" i="0" u="none" strike="noStrike" kern="1200" cap="none" spc="0" normalizeH="0" baseline="0" noProof="0" dirty="0">
                <a:ln>
                  <a:noFill/>
                </a:ln>
                <a:solidFill>
                  <a:srgbClr val="000000"/>
                </a:solidFill>
                <a:effectLst/>
                <a:uLnTx/>
                <a:uFillTx/>
                <a:latin typeface="Microsoft New Tai Lue"/>
                <a:ea typeface="+mn-ea"/>
                <a:cs typeface="+mn-cs"/>
              </a:rPr>
              <a:t>Bruun JM et al(2021) </a:t>
            </a:r>
            <a:r>
              <a:rPr kumimoji="0" lang="en-GB" sz="1400" b="0" i="0" u="none" strike="noStrike" kern="1200" cap="none" spc="0" normalizeH="0" baseline="0" noProof="0" dirty="0" err="1">
                <a:ln>
                  <a:noFill/>
                </a:ln>
                <a:solidFill>
                  <a:srgbClr val="000000"/>
                </a:solidFill>
                <a:effectLst/>
                <a:uLnTx/>
                <a:uFillTx/>
                <a:latin typeface="Microsoft New Tai Lue"/>
                <a:ea typeface="+mn-ea"/>
                <a:cs typeface="+mn-cs"/>
              </a:rPr>
              <a:t>Vidensråd</a:t>
            </a:r>
            <a:r>
              <a:rPr kumimoji="0" lang="en-GB" sz="1400" b="0" i="0" u="none" strike="noStrike" kern="1200" cap="none" spc="0" normalizeH="0" baseline="0" noProof="0" dirty="0">
                <a:ln>
                  <a:noFill/>
                </a:ln>
                <a:solidFill>
                  <a:srgbClr val="000000"/>
                </a:solidFill>
                <a:effectLst/>
                <a:uLnTx/>
                <a:uFillTx/>
                <a:latin typeface="Microsoft New Tai Lue"/>
                <a:ea typeface="+mn-ea"/>
                <a:cs typeface="+mn-cs"/>
              </a:rPr>
              <a:t> for </a:t>
            </a:r>
            <a:r>
              <a:rPr kumimoji="0" lang="en-GB" sz="1400" b="0" i="0" u="none" strike="noStrike" kern="1200" cap="none" spc="0" normalizeH="0" baseline="0" noProof="0" dirty="0" err="1">
                <a:ln>
                  <a:noFill/>
                </a:ln>
                <a:solidFill>
                  <a:srgbClr val="000000"/>
                </a:solidFill>
                <a:effectLst/>
                <a:uLnTx/>
                <a:uFillTx/>
                <a:latin typeface="Microsoft New Tai Lue"/>
                <a:ea typeface="+mn-ea"/>
                <a:cs typeface="+mn-cs"/>
              </a:rPr>
              <a:t>Forebyggelse</a:t>
            </a:r>
            <a:endParaRPr kumimoji="0" lang="en-GB" sz="1400" b="0" i="0" u="none" strike="noStrike" kern="1200" cap="none" spc="0" normalizeH="0" baseline="0" noProof="0" dirty="0">
              <a:ln>
                <a:noFill/>
              </a:ln>
              <a:solidFill>
                <a:srgbClr val="000000"/>
              </a:solidFill>
              <a:effectLst/>
              <a:uLnTx/>
              <a:uFillTx/>
              <a:latin typeface="Microsoft New Tai Lue"/>
              <a:ea typeface="+mn-ea"/>
              <a:cs typeface="+mn-cs"/>
            </a:endParaRPr>
          </a:p>
        </p:txBody>
      </p:sp>
    </p:spTree>
    <p:extLst>
      <p:ext uri="{BB962C8B-B14F-4D97-AF65-F5344CB8AC3E}">
        <p14:creationId xmlns:p14="http://schemas.microsoft.com/office/powerpoint/2010/main" val="3992119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a:extLst>
            <a:ext uri="{FF2B5EF4-FFF2-40B4-BE49-F238E27FC236}">
              <a16:creationId xmlns:a16="http://schemas.microsoft.com/office/drawing/2014/main" id="{FCFF678C-A973-3DDE-278B-2FCF91FBA97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0259171-08DC-DFDE-113E-DACD6C4C0EE6}"/>
              </a:ext>
            </a:extLst>
          </p:cNvPr>
          <p:cNvSpPr>
            <a:spLocks noGrp="1"/>
          </p:cNvSpPr>
          <p:nvPr>
            <p:ph type="title"/>
          </p:nvPr>
        </p:nvSpPr>
        <p:spPr>
          <a:xfrm>
            <a:off x="589756" y="1077914"/>
            <a:ext cx="11012488" cy="863599"/>
          </a:xfrm>
        </p:spPr>
        <p:txBody>
          <a:bodyPr/>
          <a:lstStyle/>
          <a:p>
            <a:r>
              <a:rPr lang="en-GB" sz="3600" dirty="0" err="1">
                <a:solidFill>
                  <a:schemeClr val="bg1"/>
                </a:solidFill>
              </a:rPr>
              <a:t>Etnografi</a:t>
            </a:r>
            <a:r>
              <a:rPr lang="en-GB" sz="3600" dirty="0">
                <a:solidFill>
                  <a:schemeClr val="bg1"/>
                </a:solidFill>
              </a:rPr>
              <a:t>: Social </a:t>
            </a:r>
            <a:r>
              <a:rPr lang="en-GB" sz="3600" dirty="0" err="1">
                <a:solidFill>
                  <a:schemeClr val="bg1"/>
                </a:solidFill>
              </a:rPr>
              <a:t>kompleksitet</a:t>
            </a:r>
            <a:r>
              <a:rPr lang="en-GB" sz="3600" dirty="0">
                <a:solidFill>
                  <a:schemeClr val="bg1"/>
                </a:solidFill>
              </a:rPr>
              <a:t> </a:t>
            </a:r>
            <a:r>
              <a:rPr lang="en-GB" sz="3600" dirty="0" err="1">
                <a:solidFill>
                  <a:schemeClr val="bg1"/>
                </a:solidFill>
              </a:rPr>
              <a:t>og</a:t>
            </a:r>
            <a:r>
              <a:rPr lang="en-GB" sz="3600" dirty="0">
                <a:solidFill>
                  <a:schemeClr val="bg1"/>
                </a:solidFill>
              </a:rPr>
              <a:t> det </a:t>
            </a:r>
            <a:r>
              <a:rPr lang="en-GB" sz="3600" dirty="0" err="1">
                <a:solidFill>
                  <a:schemeClr val="bg1"/>
                </a:solidFill>
              </a:rPr>
              <a:t>levede</a:t>
            </a:r>
            <a:r>
              <a:rPr lang="en-GB" sz="3600" dirty="0">
                <a:solidFill>
                  <a:schemeClr val="bg1"/>
                </a:solidFill>
              </a:rPr>
              <a:t> liv</a:t>
            </a:r>
            <a:endParaRPr lang="en-GB" sz="3400" dirty="0">
              <a:solidFill>
                <a:schemeClr val="bg1"/>
              </a:solidFill>
            </a:endParaRPr>
          </a:p>
        </p:txBody>
      </p:sp>
      <p:sp>
        <p:nvSpPr>
          <p:cNvPr id="2" name="Date Placeholder 1">
            <a:extLst>
              <a:ext uri="{FF2B5EF4-FFF2-40B4-BE49-F238E27FC236}">
                <a16:creationId xmlns:a16="http://schemas.microsoft.com/office/drawing/2014/main" id="{4BA83AA9-B27D-1CC3-5BF3-A5385CD2EC85}"/>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FD22D-F364-4E9E-AF9D-75D698CDD634}" type="datetime1">
              <a:rPr kumimoji="0" lang="en-GB"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28/08/2025</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3" name="Slide Number Placeholder 2">
            <a:extLst>
              <a:ext uri="{FF2B5EF4-FFF2-40B4-BE49-F238E27FC236}">
                <a16:creationId xmlns:a16="http://schemas.microsoft.com/office/drawing/2014/main" id="{F0970524-1E80-62AB-5EAD-70AE864317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A926C-488A-4E3E-9C21-57CAA120E114}" type="slidenum">
              <a:rPr kumimoji="0" lang="en-GB"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6" name="Tekstfelt 5">
            <a:extLst>
              <a:ext uri="{FF2B5EF4-FFF2-40B4-BE49-F238E27FC236}">
                <a16:creationId xmlns:a16="http://schemas.microsoft.com/office/drawing/2014/main" id="{83C2A101-A765-70A8-C3AE-1DB1408BB093}"/>
              </a:ext>
            </a:extLst>
          </p:cNvPr>
          <p:cNvSpPr txBox="1"/>
          <p:nvPr/>
        </p:nvSpPr>
        <p:spPr>
          <a:xfrm>
            <a:off x="710248" y="1941513"/>
            <a:ext cx="5546861" cy="2185214"/>
          </a:xfrm>
          <a:prstGeom prst="rect">
            <a:avLst/>
          </a:prstGeom>
          <a:noFill/>
        </p:spPr>
        <p:txBody>
          <a:bodyPr wrap="square">
            <a:spAutoFit/>
          </a:bodyPr>
          <a:lstStyle/>
          <a:p>
            <a:pPr eaLnBrk="1" hangingPunct="1">
              <a:spcBef>
                <a:spcPct val="0"/>
              </a:spcBef>
            </a:pPr>
            <a:r>
              <a:rPr lang="da-DK" altLang="da-DK" sz="2200" dirty="0">
                <a:solidFill>
                  <a:schemeClr val="bg1"/>
                </a:solidFill>
              </a:rPr>
              <a:t>”Jeg har tre drenge på 18, 16 og 12. De kan godt lide god dansk mad, sovs og kartofler og de vil have varm mad hver dag. Så ryger jeg i den der fælde, at når jeg står og laver mad til dem, så spiser jeg selvfølgelig med”</a:t>
            </a:r>
          </a:p>
          <a:p>
            <a:pPr eaLnBrk="1" hangingPunct="1">
              <a:spcBef>
                <a:spcPct val="0"/>
              </a:spcBef>
            </a:pPr>
            <a:endParaRPr lang="da-DK" altLang="da-DK" sz="400" dirty="0">
              <a:solidFill>
                <a:schemeClr val="bg1"/>
              </a:solidFill>
            </a:endParaRPr>
          </a:p>
          <a:p>
            <a:pPr eaLnBrk="1" hangingPunct="1">
              <a:spcBef>
                <a:spcPct val="0"/>
              </a:spcBef>
            </a:pPr>
            <a:r>
              <a:rPr lang="da-DK" altLang="da-DK" sz="2200" dirty="0">
                <a:solidFill>
                  <a:schemeClr val="bg1"/>
                </a:solidFill>
              </a:rPr>
              <a:t>       Nyligt fraskilt far, der gerne vil tabe sig </a:t>
            </a:r>
          </a:p>
        </p:txBody>
      </p:sp>
      <p:pic>
        <p:nvPicPr>
          <p:cNvPr id="7" name="Picture 8" descr="C:\Documents and Settings\bjuc.NTDOMAIN\Desktop\Nyt billede.JPG">
            <a:extLst>
              <a:ext uri="{FF2B5EF4-FFF2-40B4-BE49-F238E27FC236}">
                <a16:creationId xmlns:a16="http://schemas.microsoft.com/office/drawing/2014/main" id="{4B7D3C6F-5DAB-A58B-E2A2-74B588C080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248" y="4495585"/>
            <a:ext cx="2713037"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illede 10">
            <a:extLst>
              <a:ext uri="{FF2B5EF4-FFF2-40B4-BE49-F238E27FC236}">
                <a16:creationId xmlns:a16="http://schemas.microsoft.com/office/drawing/2014/main" id="{5C4B4951-6148-4F01-E258-0503329B7BFF}"/>
              </a:ext>
            </a:extLst>
          </p:cNvPr>
          <p:cNvPicPr>
            <a:picLocks noChangeAspect="1"/>
          </p:cNvPicPr>
          <p:nvPr/>
        </p:nvPicPr>
        <p:blipFill>
          <a:blip r:embed="rId4"/>
          <a:stretch>
            <a:fillRect/>
          </a:stretch>
        </p:blipFill>
        <p:spPr>
          <a:xfrm>
            <a:off x="3636667" y="4495585"/>
            <a:ext cx="2205800" cy="2093912"/>
          </a:xfrm>
          <a:prstGeom prst="rect">
            <a:avLst/>
          </a:prstGeom>
        </p:spPr>
      </p:pic>
      <p:sp>
        <p:nvSpPr>
          <p:cNvPr id="13" name="Tekstfelt 12">
            <a:extLst>
              <a:ext uri="{FF2B5EF4-FFF2-40B4-BE49-F238E27FC236}">
                <a16:creationId xmlns:a16="http://schemas.microsoft.com/office/drawing/2014/main" id="{96D41AEE-8D7C-FAA6-4868-22640687BE42}"/>
              </a:ext>
            </a:extLst>
          </p:cNvPr>
          <p:cNvSpPr txBox="1"/>
          <p:nvPr/>
        </p:nvSpPr>
        <p:spPr>
          <a:xfrm>
            <a:off x="6470491" y="1941513"/>
            <a:ext cx="5546861" cy="4770537"/>
          </a:xfrm>
          <a:prstGeom prst="rect">
            <a:avLst/>
          </a:prstGeom>
          <a:noFill/>
        </p:spPr>
        <p:txBody>
          <a:bodyPr wrap="square">
            <a:spAutoFit/>
          </a:bodyPr>
          <a:lstStyle/>
          <a:p>
            <a:r>
              <a:rPr lang="da-DK" altLang="da-DK" sz="2200" b="1" dirty="0">
                <a:solidFill>
                  <a:schemeClr val="bg1"/>
                </a:solidFill>
              </a:rPr>
              <a:t>Instrumentalisering </a:t>
            </a:r>
          </a:p>
          <a:p>
            <a:endParaRPr lang="da-DK" altLang="da-DK" sz="400" b="1" dirty="0">
              <a:solidFill>
                <a:schemeClr val="bg1"/>
              </a:solidFill>
            </a:endParaRPr>
          </a:p>
          <a:p>
            <a:r>
              <a:rPr lang="da-DK" altLang="da-DK" sz="2200" dirty="0">
                <a:solidFill>
                  <a:schemeClr val="bg1"/>
                </a:solidFill>
              </a:rPr>
              <a:t>1: Jeg har en grænse for at hvert hovedmåltid må max være på 500 kalorier.</a:t>
            </a:r>
          </a:p>
          <a:p>
            <a:endParaRPr lang="en-US" altLang="da-DK" i="1" dirty="0">
              <a:solidFill>
                <a:schemeClr val="bg1"/>
              </a:solidFill>
            </a:endParaRPr>
          </a:p>
          <a:p>
            <a:r>
              <a:rPr lang="da-DK" altLang="en-US" sz="2200" dirty="0">
                <a:solidFill>
                  <a:schemeClr val="bg1"/>
                </a:solidFill>
              </a:rPr>
              <a:t>2: Nu er jeg jo sådan én der spiser det samme to år ad gange [latter] Jeg spiser en rundtenom rugbrød til morgen med ost på. Og så til middag da tager jeg noget hytteost og en rundtenom med filet.</a:t>
            </a:r>
            <a:r>
              <a:rPr lang="en-US" altLang="en-US" sz="2200" dirty="0">
                <a:solidFill>
                  <a:schemeClr val="bg1"/>
                </a:solidFill>
              </a:rPr>
              <a:t> </a:t>
            </a:r>
            <a:r>
              <a:rPr lang="da-DK" altLang="en-US" sz="2200" dirty="0">
                <a:solidFill>
                  <a:schemeClr val="bg1"/>
                </a:solidFill>
              </a:rPr>
              <a:t>Ikke andet. Og kød og grønt til aften. Altid.</a:t>
            </a:r>
            <a:endParaRPr lang="en-US" altLang="en-US" sz="2200" dirty="0">
              <a:solidFill>
                <a:schemeClr val="bg1"/>
              </a:solidFill>
            </a:endParaRPr>
          </a:p>
          <a:p>
            <a:endParaRPr lang="en-US" altLang="da-DK" i="1" dirty="0">
              <a:solidFill>
                <a:schemeClr val="bg1"/>
              </a:solidFill>
            </a:endParaRPr>
          </a:p>
          <a:p>
            <a:r>
              <a:rPr lang="en-US" altLang="da-DK" sz="2200" dirty="0">
                <a:solidFill>
                  <a:schemeClr val="bg1"/>
                </a:solidFill>
              </a:rPr>
              <a:t>3: Jeg </a:t>
            </a:r>
            <a:r>
              <a:rPr lang="en-US" altLang="da-DK" sz="2200" dirty="0" err="1">
                <a:solidFill>
                  <a:schemeClr val="bg1"/>
                </a:solidFill>
              </a:rPr>
              <a:t>spiser</a:t>
            </a:r>
            <a:r>
              <a:rPr lang="en-US" altLang="da-DK" sz="2200" dirty="0">
                <a:solidFill>
                  <a:schemeClr val="bg1"/>
                </a:solidFill>
              </a:rPr>
              <a:t> </a:t>
            </a:r>
            <a:r>
              <a:rPr lang="en-US" altLang="da-DK" sz="2200" dirty="0" err="1">
                <a:solidFill>
                  <a:schemeClr val="bg1"/>
                </a:solidFill>
              </a:rPr>
              <a:t>meget</a:t>
            </a:r>
            <a:r>
              <a:rPr lang="en-US" altLang="da-DK" sz="2200" dirty="0">
                <a:solidFill>
                  <a:schemeClr val="bg1"/>
                </a:solidFill>
              </a:rPr>
              <a:t> </a:t>
            </a:r>
            <a:r>
              <a:rPr lang="en-US" altLang="da-DK" sz="2200" dirty="0" err="1">
                <a:solidFill>
                  <a:schemeClr val="bg1"/>
                </a:solidFill>
              </a:rPr>
              <a:t>færre</a:t>
            </a:r>
            <a:r>
              <a:rPr lang="en-US" altLang="da-DK" sz="2200" dirty="0">
                <a:solidFill>
                  <a:schemeClr val="bg1"/>
                </a:solidFill>
              </a:rPr>
              <a:t> </a:t>
            </a:r>
            <a:r>
              <a:rPr lang="en-US" altLang="da-DK" sz="2200" dirty="0" err="1">
                <a:solidFill>
                  <a:schemeClr val="bg1"/>
                </a:solidFill>
              </a:rPr>
              <a:t>kulhydrater</a:t>
            </a:r>
            <a:r>
              <a:rPr lang="en-US" altLang="da-DK" sz="2200" dirty="0">
                <a:solidFill>
                  <a:schemeClr val="bg1"/>
                </a:solidFill>
              </a:rPr>
              <a:t> </a:t>
            </a:r>
            <a:r>
              <a:rPr lang="en-US" altLang="da-DK" sz="2200" dirty="0" err="1">
                <a:solidFill>
                  <a:schemeClr val="bg1"/>
                </a:solidFill>
              </a:rPr>
              <a:t>og</a:t>
            </a:r>
            <a:r>
              <a:rPr lang="en-US" altLang="da-DK" sz="2200" dirty="0">
                <a:solidFill>
                  <a:schemeClr val="bg1"/>
                </a:solidFill>
              </a:rPr>
              <a:t> mange </a:t>
            </a:r>
            <a:r>
              <a:rPr lang="en-US" altLang="da-DK" sz="2200" dirty="0" err="1">
                <a:solidFill>
                  <a:schemeClr val="bg1"/>
                </a:solidFill>
              </a:rPr>
              <a:t>flere</a:t>
            </a:r>
            <a:r>
              <a:rPr lang="en-US" altLang="da-DK" sz="2200" dirty="0">
                <a:solidFill>
                  <a:schemeClr val="bg1"/>
                </a:solidFill>
              </a:rPr>
              <a:t> </a:t>
            </a:r>
            <a:r>
              <a:rPr lang="en-US" altLang="da-DK" sz="2200" dirty="0" err="1">
                <a:solidFill>
                  <a:schemeClr val="bg1"/>
                </a:solidFill>
              </a:rPr>
              <a:t>proteiner</a:t>
            </a:r>
            <a:r>
              <a:rPr lang="en-US" altLang="da-DK" sz="2200" dirty="0">
                <a:solidFill>
                  <a:schemeClr val="bg1"/>
                </a:solidFill>
              </a:rPr>
              <a:t> – </a:t>
            </a:r>
            <a:r>
              <a:rPr lang="en-US" altLang="da-DK" sz="2200" dirty="0" err="1">
                <a:solidFill>
                  <a:schemeClr val="bg1"/>
                </a:solidFill>
              </a:rPr>
              <a:t>og</a:t>
            </a:r>
            <a:r>
              <a:rPr lang="en-US" altLang="da-DK" sz="2200" dirty="0">
                <a:solidFill>
                  <a:schemeClr val="bg1"/>
                </a:solidFill>
              </a:rPr>
              <a:t> </a:t>
            </a:r>
            <a:r>
              <a:rPr lang="en-US" altLang="da-DK" sz="2200" dirty="0" err="1">
                <a:solidFill>
                  <a:schemeClr val="bg1"/>
                </a:solidFill>
              </a:rPr>
              <a:t>jeg</a:t>
            </a:r>
            <a:r>
              <a:rPr lang="en-US" altLang="da-DK" sz="2200" dirty="0">
                <a:solidFill>
                  <a:schemeClr val="bg1"/>
                </a:solidFill>
              </a:rPr>
              <a:t> </a:t>
            </a:r>
            <a:r>
              <a:rPr lang="en-US" altLang="da-DK" sz="2200" dirty="0" err="1">
                <a:solidFill>
                  <a:schemeClr val="bg1"/>
                </a:solidFill>
              </a:rPr>
              <a:t>vejer</a:t>
            </a:r>
            <a:r>
              <a:rPr lang="en-US" altLang="da-DK" sz="2200" dirty="0">
                <a:solidFill>
                  <a:schemeClr val="bg1"/>
                </a:solidFill>
              </a:rPr>
              <a:t> min mad.</a:t>
            </a:r>
          </a:p>
        </p:txBody>
      </p:sp>
    </p:spTree>
    <p:extLst>
      <p:ext uri="{BB962C8B-B14F-4D97-AF65-F5344CB8AC3E}">
        <p14:creationId xmlns:p14="http://schemas.microsoft.com/office/powerpoint/2010/main" val="189471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xEl>
                                              <p:pRg st="2" end="2"/>
                                            </p:txEl>
                                          </p:spTgt>
                                        </p:tgtEl>
                                        <p:attrNameLst>
                                          <p:attrName>style.visibility</p:attrName>
                                        </p:attrNameLst>
                                      </p:cBhvr>
                                      <p:to>
                                        <p:strVal val="visible"/>
                                      </p:to>
                                    </p:set>
                                    <p:animEffect transition="in" filter="fade">
                                      <p:cBhvr>
                                        <p:cTn id="10" dur="500"/>
                                        <p:tgtEl>
                                          <p:spTgt spid="1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animEffect transition="in" filter="fade">
                                      <p:cBhvr>
                                        <p:cTn id="15" dur="500"/>
                                        <p:tgtEl>
                                          <p:spTgt spid="1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xEl>
                                              <p:pRg st="6" end="6"/>
                                            </p:txEl>
                                          </p:spTgt>
                                        </p:tgtEl>
                                        <p:attrNameLst>
                                          <p:attrName>style.visibility</p:attrName>
                                        </p:attrNameLst>
                                      </p:cBhvr>
                                      <p:to>
                                        <p:strVal val="visible"/>
                                      </p:to>
                                    </p:set>
                                    <p:animEffect transition="in" filter="fade">
                                      <p:cBhvr>
                                        <p:cTn id="20"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a:extLst>
            <a:ext uri="{FF2B5EF4-FFF2-40B4-BE49-F238E27FC236}">
              <a16:creationId xmlns:a16="http://schemas.microsoft.com/office/drawing/2014/main" id="{E526DEA2-CCC8-EB94-4D87-2DE0E0778EA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5F88EF5-92FC-F17A-7F12-0878879C18D0}"/>
              </a:ext>
            </a:extLst>
          </p:cNvPr>
          <p:cNvSpPr>
            <a:spLocks noGrp="1"/>
          </p:cNvSpPr>
          <p:nvPr>
            <p:ph type="title"/>
          </p:nvPr>
        </p:nvSpPr>
        <p:spPr>
          <a:xfrm>
            <a:off x="589756" y="815068"/>
            <a:ext cx="11012488" cy="863599"/>
          </a:xfrm>
        </p:spPr>
        <p:txBody>
          <a:bodyPr/>
          <a:lstStyle/>
          <a:p>
            <a:r>
              <a:rPr lang="en-GB" sz="3600" dirty="0">
                <a:solidFill>
                  <a:schemeClr val="bg1"/>
                </a:solidFill>
              </a:rPr>
              <a:t>Modeller for social </a:t>
            </a:r>
            <a:r>
              <a:rPr lang="en-GB" sz="3600" dirty="0" err="1">
                <a:solidFill>
                  <a:schemeClr val="bg1"/>
                </a:solidFill>
              </a:rPr>
              <a:t>kompleksitet</a:t>
            </a:r>
            <a:r>
              <a:rPr lang="en-GB" sz="3600" dirty="0">
                <a:solidFill>
                  <a:schemeClr val="bg1"/>
                </a:solidFill>
              </a:rPr>
              <a:t> </a:t>
            </a:r>
            <a:r>
              <a:rPr lang="en-GB" sz="3600" dirty="0" err="1">
                <a:solidFill>
                  <a:schemeClr val="bg1"/>
                </a:solidFill>
              </a:rPr>
              <a:t>og</a:t>
            </a:r>
            <a:r>
              <a:rPr lang="en-GB" sz="3600" dirty="0">
                <a:solidFill>
                  <a:schemeClr val="bg1"/>
                </a:solidFill>
              </a:rPr>
              <a:t> det </a:t>
            </a:r>
            <a:r>
              <a:rPr lang="en-GB" sz="3600" dirty="0" err="1">
                <a:solidFill>
                  <a:schemeClr val="bg1"/>
                </a:solidFill>
              </a:rPr>
              <a:t>levede</a:t>
            </a:r>
            <a:r>
              <a:rPr lang="en-GB" sz="3600" dirty="0">
                <a:solidFill>
                  <a:schemeClr val="bg1"/>
                </a:solidFill>
              </a:rPr>
              <a:t> liv</a:t>
            </a:r>
            <a:endParaRPr lang="en-GB" sz="3400" dirty="0">
              <a:solidFill>
                <a:schemeClr val="bg1"/>
              </a:solidFill>
            </a:endParaRPr>
          </a:p>
        </p:txBody>
      </p:sp>
      <p:sp>
        <p:nvSpPr>
          <p:cNvPr id="2" name="Date Placeholder 1">
            <a:extLst>
              <a:ext uri="{FF2B5EF4-FFF2-40B4-BE49-F238E27FC236}">
                <a16:creationId xmlns:a16="http://schemas.microsoft.com/office/drawing/2014/main" id="{A543099E-37A0-CF36-F7AC-9723A62AD807}"/>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FD22D-F364-4E9E-AF9D-75D698CDD634}" type="datetime1">
              <a:rPr kumimoji="0" lang="en-GB"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28/08/2025</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3" name="Slide Number Placeholder 2">
            <a:extLst>
              <a:ext uri="{FF2B5EF4-FFF2-40B4-BE49-F238E27FC236}">
                <a16:creationId xmlns:a16="http://schemas.microsoft.com/office/drawing/2014/main" id="{FDDD29C4-D795-3036-C0D3-28AE62D4EC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A926C-488A-4E3E-9C21-57CAA120E114}" type="slidenum">
              <a:rPr kumimoji="0" lang="en-GB"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pic>
        <p:nvPicPr>
          <p:cNvPr id="5" name="Picture 6">
            <a:extLst>
              <a:ext uri="{FF2B5EF4-FFF2-40B4-BE49-F238E27FC236}">
                <a16:creationId xmlns:a16="http://schemas.microsoft.com/office/drawing/2014/main" id="{3EA44798-71B4-57EF-127E-C9D30B1B4E89}"/>
              </a:ext>
            </a:extLst>
          </p:cNvPr>
          <p:cNvPicPr>
            <a:picLocks noChangeAspect="1"/>
          </p:cNvPicPr>
          <p:nvPr/>
        </p:nvPicPr>
        <p:blipFill>
          <a:blip r:embed="rId3"/>
          <a:stretch>
            <a:fillRect/>
          </a:stretch>
        </p:blipFill>
        <p:spPr>
          <a:xfrm>
            <a:off x="589756" y="1495787"/>
            <a:ext cx="4763968" cy="4660121"/>
          </a:xfrm>
          <a:prstGeom prst="rect">
            <a:avLst/>
          </a:prstGeom>
        </p:spPr>
      </p:pic>
      <p:pic>
        <p:nvPicPr>
          <p:cNvPr id="7" name="Billede 6">
            <a:extLst>
              <a:ext uri="{FF2B5EF4-FFF2-40B4-BE49-F238E27FC236}">
                <a16:creationId xmlns:a16="http://schemas.microsoft.com/office/drawing/2014/main" id="{EDD6D0CC-73A7-CEE6-4174-CB111F52C9A4}"/>
              </a:ext>
            </a:extLst>
          </p:cNvPr>
          <p:cNvPicPr>
            <a:picLocks noChangeAspect="1"/>
          </p:cNvPicPr>
          <p:nvPr/>
        </p:nvPicPr>
        <p:blipFill>
          <a:blip r:embed="rId4"/>
          <a:stretch>
            <a:fillRect/>
          </a:stretch>
        </p:blipFill>
        <p:spPr>
          <a:xfrm>
            <a:off x="5761281" y="1495787"/>
            <a:ext cx="5944955" cy="3611790"/>
          </a:xfrm>
          <a:prstGeom prst="rect">
            <a:avLst/>
          </a:prstGeom>
        </p:spPr>
      </p:pic>
      <p:sp>
        <p:nvSpPr>
          <p:cNvPr id="8" name="Tekstfelt 7">
            <a:extLst>
              <a:ext uri="{FF2B5EF4-FFF2-40B4-BE49-F238E27FC236}">
                <a16:creationId xmlns:a16="http://schemas.microsoft.com/office/drawing/2014/main" id="{4D6AB74D-DCBB-C39A-F96B-A6CBFB3C6445}"/>
              </a:ext>
            </a:extLst>
          </p:cNvPr>
          <p:cNvSpPr txBox="1"/>
          <p:nvPr/>
        </p:nvSpPr>
        <p:spPr>
          <a:xfrm>
            <a:off x="5956663" y="5461724"/>
            <a:ext cx="5944955" cy="738664"/>
          </a:xfrm>
          <a:prstGeom prst="rect">
            <a:avLst/>
          </a:prstGeom>
        </p:spPr>
        <p:txBody>
          <a:bodyPr vert="horz" wrap="square" lIns="0" tIns="0" rIns="0" bIns="0" rtlCol="0" anchor="t" anchorCtr="0">
            <a:spAutoFit/>
          </a:bodyPr>
          <a:lstStyle/>
          <a:p>
            <a:pPr>
              <a:spcBef>
                <a:spcPct val="0"/>
              </a:spcBef>
            </a:pPr>
            <a:r>
              <a:rPr lang="da-DK" sz="2400" dirty="0">
                <a:solidFill>
                  <a:schemeClr val="bg1"/>
                </a:solidFill>
              </a:rPr>
              <a:t>Sundhed skabes i sociale strukturer og praksis  </a:t>
            </a:r>
            <a:endParaRPr lang="en-GB" sz="2400" b="0" dirty="0">
              <a:solidFill>
                <a:schemeClr val="tx1"/>
              </a:solidFill>
              <a:latin typeface="+mn-lt"/>
            </a:endParaRPr>
          </a:p>
        </p:txBody>
      </p:sp>
    </p:spTree>
    <p:extLst>
      <p:ext uri="{BB962C8B-B14F-4D97-AF65-F5344CB8AC3E}">
        <p14:creationId xmlns:p14="http://schemas.microsoft.com/office/powerpoint/2010/main" val="1434833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a:extLst>
            <a:ext uri="{FF2B5EF4-FFF2-40B4-BE49-F238E27FC236}">
              <a16:creationId xmlns:a16="http://schemas.microsoft.com/office/drawing/2014/main" id="{A0C5EB84-B20C-85EB-F6D8-011848A1BF5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D930974-8755-CEE0-DF92-06A3F31C4979}"/>
              </a:ext>
            </a:extLst>
          </p:cNvPr>
          <p:cNvSpPr>
            <a:spLocks noGrp="1"/>
          </p:cNvSpPr>
          <p:nvPr>
            <p:ph type="title"/>
          </p:nvPr>
        </p:nvSpPr>
        <p:spPr>
          <a:xfrm>
            <a:off x="588964" y="620714"/>
            <a:ext cx="11012486" cy="865186"/>
          </a:xfrm>
        </p:spPr>
        <p:txBody>
          <a:bodyPr vert="horz" lIns="0" tIns="0" rIns="0" bIns="0" rtlCol="0" anchor="t" anchorCtr="0">
            <a:normAutofit/>
          </a:bodyPr>
          <a:lstStyle/>
          <a:p>
            <a:r>
              <a:rPr lang="en-GB" b="0" i="0" kern="1200" spc="60" baseline="0" dirty="0" err="1">
                <a:solidFill>
                  <a:schemeClr val="bg1"/>
                </a:solidFill>
                <a:latin typeface="+mj-lt"/>
                <a:ea typeface="Open Sans Extrabold" panose="020B0606030504020204" pitchFamily="34" charset="0"/>
                <a:cs typeface="Microsoft New Tai Lue" panose="020B0502040204020203" pitchFamily="34" charset="0"/>
              </a:rPr>
              <a:t>Hvorfor</a:t>
            </a:r>
            <a:r>
              <a:rPr lang="en-GB" b="0" i="0" kern="1200" spc="60" baseline="0" dirty="0">
                <a:solidFill>
                  <a:schemeClr val="bg1"/>
                </a:solidFill>
                <a:latin typeface="+mj-lt"/>
                <a:ea typeface="Open Sans Extrabold" panose="020B0606030504020204" pitchFamily="34" charset="0"/>
                <a:cs typeface="Microsoft New Tai Lue" panose="020B0502040204020203" pitchFamily="34" charset="0"/>
              </a:rPr>
              <a:t> </a:t>
            </a:r>
            <a:r>
              <a:rPr lang="en-GB" b="0" i="0" kern="1200" spc="60" baseline="0" dirty="0" err="1">
                <a:solidFill>
                  <a:schemeClr val="bg1"/>
                </a:solidFill>
                <a:latin typeface="+mj-lt"/>
                <a:ea typeface="Open Sans Extrabold" panose="020B0606030504020204" pitchFamily="34" charset="0"/>
                <a:cs typeface="Microsoft New Tai Lue" panose="020B0502040204020203" pitchFamily="34" charset="0"/>
              </a:rPr>
              <a:t>og</a:t>
            </a:r>
            <a:r>
              <a:rPr lang="en-GB" b="0" i="0" kern="1200" spc="60" baseline="0" dirty="0">
                <a:solidFill>
                  <a:schemeClr val="bg1"/>
                </a:solidFill>
                <a:latin typeface="+mj-lt"/>
                <a:ea typeface="Open Sans Extrabold" panose="020B0606030504020204" pitchFamily="34" charset="0"/>
                <a:cs typeface="Microsoft New Tai Lue" panose="020B0502040204020203" pitchFamily="34" charset="0"/>
              </a:rPr>
              <a:t> </a:t>
            </a:r>
            <a:r>
              <a:rPr lang="en-GB" b="0" i="0" kern="1200" spc="60" baseline="0" dirty="0" err="1">
                <a:solidFill>
                  <a:schemeClr val="bg1"/>
                </a:solidFill>
                <a:latin typeface="+mj-lt"/>
                <a:ea typeface="Open Sans Extrabold" panose="020B0606030504020204" pitchFamily="34" charset="0"/>
                <a:cs typeface="Microsoft New Tai Lue" panose="020B0502040204020203" pitchFamily="34" charset="0"/>
              </a:rPr>
              <a:t>hvordan</a:t>
            </a:r>
            <a:r>
              <a:rPr lang="en-GB" b="0" i="0" kern="1200" spc="60" baseline="0" dirty="0">
                <a:solidFill>
                  <a:schemeClr val="bg1"/>
                </a:solidFill>
                <a:latin typeface="+mj-lt"/>
                <a:ea typeface="Open Sans Extrabold" panose="020B0606030504020204" pitchFamily="34" charset="0"/>
                <a:cs typeface="Microsoft New Tai Lue" panose="020B0502040204020203" pitchFamily="34" charset="0"/>
              </a:rPr>
              <a:t> er det </a:t>
            </a:r>
            <a:r>
              <a:rPr lang="en-GB" b="0" i="0" kern="1200" spc="60" baseline="0" dirty="0" err="1">
                <a:solidFill>
                  <a:schemeClr val="bg1"/>
                </a:solidFill>
                <a:latin typeface="+mj-lt"/>
                <a:ea typeface="Open Sans Extrabold" panose="020B0606030504020204" pitchFamily="34" charset="0"/>
                <a:cs typeface="Microsoft New Tai Lue" panose="020B0502040204020203" pitchFamily="34" charset="0"/>
              </a:rPr>
              <a:t>vigtig</a:t>
            </a:r>
            <a:r>
              <a:rPr lang="en-GB" b="0" i="0" kern="1200" spc="60" baseline="0" dirty="0">
                <a:solidFill>
                  <a:schemeClr val="bg1"/>
                </a:solidFill>
                <a:latin typeface="+mj-lt"/>
                <a:ea typeface="Open Sans Extrabold" panose="020B0606030504020204" pitchFamily="34" charset="0"/>
                <a:cs typeface="Microsoft New Tai Lue" panose="020B0502040204020203" pitchFamily="34" charset="0"/>
              </a:rPr>
              <a:t> </a:t>
            </a:r>
            <a:r>
              <a:rPr lang="en-GB" b="0" i="0" kern="1200" spc="60" baseline="0" dirty="0" err="1">
                <a:solidFill>
                  <a:schemeClr val="bg1"/>
                </a:solidFill>
                <a:latin typeface="+mj-lt"/>
                <a:ea typeface="Open Sans Extrabold" panose="020B0606030504020204" pitchFamily="34" charset="0"/>
                <a:cs typeface="Microsoft New Tai Lue" panose="020B0502040204020203" pitchFamily="34" charset="0"/>
              </a:rPr>
              <a:t>viden</a:t>
            </a:r>
            <a:r>
              <a:rPr lang="en-GB" b="0" i="0" kern="1200" spc="60" baseline="0" dirty="0">
                <a:solidFill>
                  <a:schemeClr val="bg1"/>
                </a:solidFill>
                <a:latin typeface="+mj-lt"/>
                <a:ea typeface="Open Sans Extrabold" panose="020B0606030504020204" pitchFamily="34" charset="0"/>
                <a:cs typeface="Microsoft New Tai Lue" panose="020B0502040204020203" pitchFamily="34" charset="0"/>
              </a:rPr>
              <a:t>?</a:t>
            </a:r>
          </a:p>
        </p:txBody>
      </p:sp>
      <p:sp>
        <p:nvSpPr>
          <p:cNvPr id="6" name="Tekstfelt 5">
            <a:extLst>
              <a:ext uri="{FF2B5EF4-FFF2-40B4-BE49-F238E27FC236}">
                <a16:creationId xmlns:a16="http://schemas.microsoft.com/office/drawing/2014/main" id="{FF8706EB-C665-377A-EB3F-66053FDFF032}"/>
              </a:ext>
            </a:extLst>
          </p:cNvPr>
          <p:cNvSpPr txBox="1"/>
          <p:nvPr/>
        </p:nvSpPr>
        <p:spPr>
          <a:xfrm>
            <a:off x="588964" y="1628775"/>
            <a:ext cx="5852978" cy="4672800"/>
          </a:xfrm>
          <a:prstGeom prst="rect">
            <a:avLst/>
          </a:prstGeom>
        </p:spPr>
        <p:txBody>
          <a:bodyPr vert="horz" lIns="0" tIns="0" rIns="0" bIns="0" rtlCol="0">
            <a:normAutofit fontScale="92500"/>
          </a:bodyPr>
          <a:lstStyle/>
          <a:p>
            <a:pPr>
              <a:spcBef>
                <a:spcPts val="1000"/>
              </a:spcBef>
            </a:pPr>
            <a:r>
              <a:rPr lang="en-GB" sz="2800" spc="60" dirty="0">
                <a:solidFill>
                  <a:schemeClr val="bg1"/>
                </a:solidFill>
                <a:cs typeface="Microsoft New Tai Lue" panose="020B0502040204020203" pitchFamily="34" charset="0"/>
              </a:rPr>
              <a:t>Det </a:t>
            </a:r>
            <a:r>
              <a:rPr lang="en-GB" sz="2800" spc="60" dirty="0" err="1">
                <a:solidFill>
                  <a:schemeClr val="bg1"/>
                </a:solidFill>
                <a:cs typeface="Microsoft New Tai Lue" panose="020B0502040204020203" pitchFamily="34" charset="0"/>
              </a:rPr>
              <a:t>vigtig</a:t>
            </a:r>
            <a:r>
              <a:rPr lang="en-GB" sz="2800" spc="60" dirty="0">
                <a:solidFill>
                  <a:schemeClr val="bg1"/>
                </a:solidFill>
                <a:cs typeface="Microsoft New Tai Lue" panose="020B0502040204020203" pitchFamily="34" charset="0"/>
              </a:rPr>
              <a:t> </a:t>
            </a:r>
            <a:r>
              <a:rPr lang="en-GB" sz="2800" spc="60" dirty="0" err="1">
                <a:solidFill>
                  <a:schemeClr val="bg1"/>
                </a:solidFill>
                <a:cs typeface="Microsoft New Tai Lue" panose="020B0502040204020203" pitchFamily="34" charset="0"/>
              </a:rPr>
              <a:t>viden</a:t>
            </a:r>
            <a:r>
              <a:rPr lang="en-GB" sz="2800" spc="60" dirty="0">
                <a:solidFill>
                  <a:schemeClr val="bg1"/>
                </a:solidFill>
                <a:cs typeface="Microsoft New Tai Lue" panose="020B0502040204020203" pitchFamily="34" charset="0"/>
              </a:rPr>
              <a:t> for </a:t>
            </a:r>
            <a:r>
              <a:rPr lang="en-GB" sz="2800" spc="60" dirty="0" err="1">
                <a:solidFill>
                  <a:schemeClr val="bg1"/>
                </a:solidFill>
                <a:cs typeface="Microsoft New Tai Lue" panose="020B0502040204020203" pitchFamily="34" charset="0"/>
              </a:rPr>
              <a:t>sundhedspersonale</a:t>
            </a:r>
            <a:r>
              <a:rPr lang="en-GB" sz="2800" spc="60" dirty="0">
                <a:solidFill>
                  <a:schemeClr val="bg1"/>
                </a:solidFill>
                <a:cs typeface="Microsoft New Tai Lue" panose="020B0502040204020203" pitchFamily="34" charset="0"/>
              </a:rPr>
              <a:t> </a:t>
            </a:r>
            <a:r>
              <a:rPr lang="en-GB" sz="2800" spc="60" dirty="0" err="1">
                <a:solidFill>
                  <a:schemeClr val="bg1"/>
                </a:solidFill>
                <a:cs typeface="Microsoft New Tai Lue" panose="020B0502040204020203" pitchFamily="34" charset="0"/>
              </a:rPr>
              <a:t>i</a:t>
            </a:r>
            <a:r>
              <a:rPr lang="en-GB" sz="2800" spc="60" dirty="0">
                <a:solidFill>
                  <a:schemeClr val="bg1"/>
                </a:solidFill>
                <a:cs typeface="Microsoft New Tai Lue" panose="020B0502040204020203" pitchFamily="34" charset="0"/>
              </a:rPr>
              <a:t> </a:t>
            </a:r>
            <a:r>
              <a:rPr lang="en-GB" sz="2800" spc="60" dirty="0" err="1">
                <a:solidFill>
                  <a:schemeClr val="bg1"/>
                </a:solidFill>
                <a:cs typeface="Microsoft New Tai Lue" panose="020B0502040204020203" pitchFamily="34" charset="0"/>
              </a:rPr>
              <a:t>mødet</a:t>
            </a:r>
            <a:r>
              <a:rPr lang="en-GB" sz="2800" spc="60" dirty="0">
                <a:solidFill>
                  <a:schemeClr val="bg1"/>
                </a:solidFill>
                <a:cs typeface="Microsoft New Tai Lue" panose="020B0502040204020203" pitchFamily="34" charset="0"/>
              </a:rPr>
              <a:t> </a:t>
            </a:r>
            <a:r>
              <a:rPr lang="en-GB" sz="2800" spc="60" dirty="0" err="1">
                <a:solidFill>
                  <a:schemeClr val="bg1"/>
                </a:solidFill>
                <a:cs typeface="Microsoft New Tai Lue" panose="020B0502040204020203" pitchFamily="34" charset="0"/>
              </a:rPr>
              <a:t>borgeren</a:t>
            </a:r>
            <a:r>
              <a:rPr lang="en-GB" sz="2800" spc="60" dirty="0">
                <a:solidFill>
                  <a:schemeClr val="bg1"/>
                </a:solidFill>
                <a:cs typeface="Microsoft New Tai Lue" panose="020B0502040204020203" pitchFamily="34" charset="0"/>
              </a:rPr>
              <a:t>, </a:t>
            </a:r>
            <a:r>
              <a:rPr lang="en-GB" sz="2800" spc="60" dirty="0" err="1">
                <a:solidFill>
                  <a:schemeClr val="bg1"/>
                </a:solidFill>
                <a:cs typeface="Microsoft New Tai Lue" panose="020B0502040204020203" pitchFamily="34" charset="0"/>
              </a:rPr>
              <a:t>bl.a</a:t>
            </a:r>
            <a:r>
              <a:rPr lang="en-GB" sz="2800" spc="60" dirty="0">
                <a:solidFill>
                  <a:schemeClr val="bg1"/>
                </a:solidFill>
                <a:cs typeface="Microsoft New Tai Lue" panose="020B0502040204020203" pitchFamily="34" charset="0"/>
              </a:rPr>
              <a:t>. for </a:t>
            </a:r>
            <a:r>
              <a:rPr lang="en-GB" sz="2800" spc="60" dirty="0" err="1">
                <a:solidFill>
                  <a:schemeClr val="bg1"/>
                </a:solidFill>
                <a:cs typeface="Microsoft New Tai Lue" panose="020B0502040204020203" pitchFamily="34" charset="0"/>
              </a:rPr>
              <a:t>planlægning</a:t>
            </a:r>
            <a:r>
              <a:rPr lang="en-GB" sz="2800" spc="60" dirty="0">
                <a:solidFill>
                  <a:schemeClr val="bg1"/>
                </a:solidFill>
                <a:cs typeface="Microsoft New Tai Lue" panose="020B0502040204020203" pitchFamily="34" charset="0"/>
              </a:rPr>
              <a:t> </a:t>
            </a:r>
            <a:r>
              <a:rPr lang="en-GB" sz="2800" spc="60" dirty="0" err="1">
                <a:solidFill>
                  <a:schemeClr val="bg1"/>
                </a:solidFill>
                <a:cs typeface="Microsoft New Tai Lue" panose="020B0502040204020203" pitchFamily="34" charset="0"/>
              </a:rPr>
              <a:t>af</a:t>
            </a:r>
            <a:r>
              <a:rPr lang="en-GB" sz="2800" spc="60" dirty="0">
                <a:solidFill>
                  <a:schemeClr val="bg1"/>
                </a:solidFill>
                <a:cs typeface="Microsoft New Tai Lue" panose="020B0502040204020203" pitchFamily="34" charset="0"/>
              </a:rPr>
              <a:t> </a:t>
            </a:r>
            <a:r>
              <a:rPr lang="en-GB" sz="2800" spc="60" dirty="0" err="1">
                <a:solidFill>
                  <a:schemeClr val="bg1"/>
                </a:solidFill>
                <a:cs typeface="Microsoft New Tai Lue" panose="020B0502040204020203" pitchFamily="34" charset="0"/>
              </a:rPr>
              <a:t>behandling</a:t>
            </a:r>
            <a:r>
              <a:rPr lang="en-GB" sz="2800" spc="60" dirty="0">
                <a:solidFill>
                  <a:schemeClr val="bg1"/>
                </a:solidFill>
                <a:cs typeface="Microsoft New Tai Lue" panose="020B0502040204020203" pitchFamily="34" charset="0"/>
              </a:rPr>
              <a:t>. </a:t>
            </a:r>
          </a:p>
          <a:p>
            <a:pPr>
              <a:spcBef>
                <a:spcPts val="1000"/>
              </a:spcBef>
            </a:pPr>
            <a:r>
              <a:rPr lang="en-GB" sz="2800" spc="60" dirty="0" err="1">
                <a:solidFill>
                  <a:schemeClr val="bg1"/>
                </a:solidFill>
                <a:cs typeface="Microsoft New Tai Lue" panose="020B0502040204020203" pitchFamily="34" charset="0"/>
              </a:rPr>
              <a:t>Derfor</a:t>
            </a:r>
            <a:r>
              <a:rPr lang="en-GB" sz="2800" spc="60" dirty="0">
                <a:solidFill>
                  <a:schemeClr val="bg1"/>
                </a:solidFill>
                <a:cs typeface="Microsoft New Tai Lue" panose="020B0502040204020203" pitchFamily="34" charset="0"/>
              </a:rPr>
              <a:t> god </a:t>
            </a:r>
            <a:r>
              <a:rPr lang="en-GB" sz="2800" spc="60" dirty="0" err="1">
                <a:solidFill>
                  <a:schemeClr val="bg1"/>
                </a:solidFill>
                <a:cs typeface="Microsoft New Tai Lue" panose="020B0502040204020203" pitchFamily="34" charset="0"/>
              </a:rPr>
              <a:t>idé</a:t>
            </a:r>
            <a:r>
              <a:rPr lang="en-GB" sz="2800" spc="60" dirty="0">
                <a:solidFill>
                  <a:schemeClr val="bg1"/>
                </a:solidFill>
                <a:cs typeface="Microsoft New Tai Lue" panose="020B0502040204020203" pitchFamily="34" charset="0"/>
              </a:rPr>
              <a:t> at lave </a:t>
            </a:r>
            <a:r>
              <a:rPr lang="en-GB" sz="2800" spc="60" dirty="0" err="1">
                <a:solidFill>
                  <a:schemeClr val="bg1"/>
                </a:solidFill>
                <a:cs typeface="Microsoft New Tai Lue" panose="020B0502040204020203" pitchFamily="34" charset="0"/>
              </a:rPr>
              <a:t>en</a:t>
            </a:r>
            <a:r>
              <a:rPr lang="en-GB" sz="2800" spc="60" dirty="0">
                <a:solidFill>
                  <a:schemeClr val="bg1"/>
                </a:solidFill>
                <a:cs typeface="Microsoft New Tai Lue" panose="020B0502040204020203" pitchFamily="34" charset="0"/>
              </a:rPr>
              <a:t> </a:t>
            </a:r>
            <a:r>
              <a:rPr lang="en-GB" sz="2800" spc="60" dirty="0" err="1">
                <a:solidFill>
                  <a:schemeClr val="bg1"/>
                </a:solidFill>
                <a:cs typeface="Microsoft New Tai Lue" panose="020B0502040204020203" pitchFamily="34" charset="0"/>
              </a:rPr>
              <a:t>kvalitativ</a:t>
            </a:r>
            <a:r>
              <a:rPr lang="en-GB" sz="2800" spc="60" dirty="0">
                <a:solidFill>
                  <a:schemeClr val="bg1"/>
                </a:solidFill>
                <a:cs typeface="Microsoft New Tai Lue" panose="020B0502040204020203" pitchFamily="34" charset="0"/>
              </a:rPr>
              <a:t> </a:t>
            </a:r>
            <a:r>
              <a:rPr lang="en-GB" sz="2800" spc="60" dirty="0" err="1">
                <a:solidFill>
                  <a:schemeClr val="bg1"/>
                </a:solidFill>
                <a:cs typeface="Microsoft New Tai Lue" panose="020B0502040204020203" pitchFamily="34" charset="0"/>
              </a:rPr>
              <a:t>afdækning</a:t>
            </a:r>
            <a:r>
              <a:rPr lang="en-GB" sz="2800" spc="60" dirty="0">
                <a:solidFill>
                  <a:schemeClr val="bg1"/>
                </a:solidFill>
                <a:cs typeface="Microsoft New Tai Lue" panose="020B0502040204020203" pitchFamily="34" charset="0"/>
              </a:rPr>
              <a:t>, </a:t>
            </a:r>
            <a:r>
              <a:rPr lang="en-GB" sz="2800" spc="60" dirty="0" err="1">
                <a:solidFill>
                  <a:schemeClr val="bg1"/>
                </a:solidFill>
                <a:cs typeface="Microsoft New Tai Lue" panose="020B0502040204020203" pitchFamily="34" charset="0"/>
              </a:rPr>
              <a:t>fx</a:t>
            </a:r>
            <a:r>
              <a:rPr lang="en-GB" sz="2800" spc="60" dirty="0">
                <a:solidFill>
                  <a:schemeClr val="bg1"/>
                </a:solidFill>
                <a:cs typeface="Microsoft New Tai Lue" panose="020B0502040204020203" pitchFamily="34" charset="0"/>
              </a:rPr>
              <a:t> </a:t>
            </a:r>
            <a:r>
              <a:rPr lang="en-GB" sz="2800" spc="60" dirty="0" err="1">
                <a:solidFill>
                  <a:schemeClr val="bg1"/>
                </a:solidFill>
                <a:cs typeface="Microsoft New Tai Lue" panose="020B0502040204020203" pitchFamily="34" charset="0"/>
              </a:rPr>
              <a:t>i</a:t>
            </a:r>
            <a:r>
              <a:rPr lang="en-GB" sz="2800" spc="60" dirty="0">
                <a:solidFill>
                  <a:schemeClr val="bg1"/>
                </a:solidFill>
                <a:cs typeface="Microsoft New Tai Lue" panose="020B0502040204020203" pitchFamily="34" charset="0"/>
              </a:rPr>
              <a:t> forhold </a:t>
            </a:r>
            <a:r>
              <a:rPr lang="en-GB" sz="2800" spc="60" dirty="0" err="1">
                <a:solidFill>
                  <a:schemeClr val="bg1"/>
                </a:solidFill>
                <a:cs typeface="Microsoft New Tai Lue" panose="020B0502040204020203" pitchFamily="34" charset="0"/>
              </a:rPr>
              <a:t>til</a:t>
            </a:r>
            <a:r>
              <a:rPr lang="en-GB" sz="2800" spc="60" dirty="0">
                <a:solidFill>
                  <a:schemeClr val="bg1"/>
                </a:solidFill>
                <a:cs typeface="Microsoft New Tai Lue" panose="020B0502040204020203" pitchFamily="34" charset="0"/>
              </a:rPr>
              <a:t> social </a:t>
            </a:r>
            <a:r>
              <a:rPr lang="en-GB" sz="2800" spc="60" dirty="0" err="1">
                <a:solidFill>
                  <a:schemeClr val="bg1"/>
                </a:solidFill>
                <a:cs typeface="Microsoft New Tai Lue" panose="020B0502040204020203" pitchFamily="34" charset="0"/>
              </a:rPr>
              <a:t>udsathed</a:t>
            </a:r>
            <a:r>
              <a:rPr lang="en-GB" sz="2800" spc="60" dirty="0">
                <a:solidFill>
                  <a:schemeClr val="bg1"/>
                </a:solidFill>
                <a:cs typeface="Microsoft New Tai Lue" panose="020B0502040204020203" pitchFamily="34" charset="0"/>
              </a:rPr>
              <a:t>. </a:t>
            </a:r>
            <a:r>
              <a:rPr lang="en-GB" sz="2800" spc="60" dirty="0" err="1">
                <a:solidFill>
                  <a:schemeClr val="bg1"/>
                </a:solidFill>
                <a:cs typeface="Microsoft New Tai Lue" panose="020B0502040204020203" pitchFamily="34" charset="0"/>
              </a:rPr>
              <a:t>Hvad</a:t>
            </a:r>
            <a:r>
              <a:rPr lang="en-GB" sz="2800" spc="60" dirty="0">
                <a:solidFill>
                  <a:schemeClr val="bg1"/>
                </a:solidFill>
                <a:cs typeface="Microsoft New Tai Lue" panose="020B0502040204020203" pitchFamily="34" charset="0"/>
              </a:rPr>
              <a:t> er det </a:t>
            </a:r>
            <a:r>
              <a:rPr lang="en-GB" sz="2800" spc="60" dirty="0" err="1">
                <a:solidFill>
                  <a:schemeClr val="bg1"/>
                </a:solidFill>
                <a:cs typeface="Microsoft New Tai Lue" panose="020B0502040204020203" pitchFamily="34" charset="0"/>
              </a:rPr>
              <a:t>primære</a:t>
            </a:r>
            <a:r>
              <a:rPr lang="en-GB" sz="2800" spc="60" dirty="0">
                <a:solidFill>
                  <a:schemeClr val="bg1"/>
                </a:solidFill>
                <a:cs typeface="Microsoft New Tai Lue" panose="020B0502040204020203" pitchFamily="34" charset="0"/>
              </a:rPr>
              <a:t> problem for de </a:t>
            </a:r>
            <a:r>
              <a:rPr lang="en-GB" sz="2800" spc="60" dirty="0" err="1">
                <a:solidFill>
                  <a:schemeClr val="bg1"/>
                </a:solidFill>
                <a:cs typeface="Microsoft New Tai Lue" panose="020B0502040204020203" pitchFamily="34" charset="0"/>
              </a:rPr>
              <a:t>mest</a:t>
            </a:r>
            <a:r>
              <a:rPr lang="en-GB" sz="2800" spc="60" dirty="0">
                <a:solidFill>
                  <a:schemeClr val="bg1"/>
                </a:solidFill>
                <a:cs typeface="Microsoft New Tai Lue" panose="020B0502040204020203" pitchFamily="34" charset="0"/>
              </a:rPr>
              <a:t> </a:t>
            </a:r>
            <a:r>
              <a:rPr lang="en-GB" sz="2800" spc="60" dirty="0" err="1">
                <a:solidFill>
                  <a:schemeClr val="bg1"/>
                </a:solidFill>
                <a:cs typeface="Microsoft New Tai Lue" panose="020B0502040204020203" pitchFamily="34" charset="0"/>
              </a:rPr>
              <a:t>udsatte</a:t>
            </a:r>
            <a:r>
              <a:rPr lang="en-GB" sz="2800" spc="60" dirty="0">
                <a:solidFill>
                  <a:schemeClr val="bg1"/>
                </a:solidFill>
                <a:cs typeface="Microsoft New Tai Lue" panose="020B0502040204020203" pitchFamily="34" charset="0"/>
              </a:rPr>
              <a:t>?</a:t>
            </a:r>
          </a:p>
          <a:p>
            <a:pPr>
              <a:spcBef>
                <a:spcPts val="1000"/>
              </a:spcBef>
            </a:pPr>
            <a:r>
              <a:rPr lang="en-GB" sz="2800" spc="60" dirty="0">
                <a:solidFill>
                  <a:schemeClr val="bg1"/>
                </a:solidFill>
                <a:cs typeface="Microsoft New Tai Lue" panose="020B0502040204020203" pitchFamily="34" charset="0"/>
              </a:rPr>
              <a:t>Det giver </a:t>
            </a:r>
            <a:r>
              <a:rPr lang="en-GB" sz="2800" spc="60" dirty="0" err="1">
                <a:solidFill>
                  <a:schemeClr val="bg1"/>
                </a:solidFill>
                <a:cs typeface="Microsoft New Tai Lue" panose="020B0502040204020203" pitchFamily="34" charset="0"/>
              </a:rPr>
              <a:t>mulighed</a:t>
            </a:r>
            <a:r>
              <a:rPr lang="en-GB" sz="2800" spc="60" dirty="0">
                <a:solidFill>
                  <a:schemeClr val="bg1"/>
                </a:solidFill>
                <a:cs typeface="Microsoft New Tai Lue" panose="020B0502040204020203" pitchFamily="34" charset="0"/>
              </a:rPr>
              <a:t> for at b</a:t>
            </a:r>
            <a:r>
              <a:rPr lang="da-DK" sz="2800" dirty="0" err="1">
                <a:solidFill>
                  <a:schemeClr val="bg1"/>
                </a:solidFill>
              </a:rPr>
              <a:t>evæge</a:t>
            </a:r>
            <a:r>
              <a:rPr lang="da-DK" sz="2800" dirty="0">
                <a:solidFill>
                  <a:schemeClr val="bg1"/>
                </a:solidFill>
              </a:rPr>
              <a:t> sig fra det levede liv til modellerne, fremfor fra modellerne til det levede liv.</a:t>
            </a:r>
            <a:endParaRPr lang="da-DK" sz="2800" dirty="0"/>
          </a:p>
          <a:p>
            <a:pPr>
              <a:spcBef>
                <a:spcPts val="1000"/>
              </a:spcBef>
            </a:pPr>
            <a:endParaRPr lang="en-GB" sz="2800" spc="60" dirty="0">
              <a:solidFill>
                <a:schemeClr val="bg1"/>
              </a:solidFill>
              <a:cs typeface="Microsoft New Tai Lue" panose="020B0502040204020203" pitchFamily="34" charset="0"/>
            </a:endParaRPr>
          </a:p>
        </p:txBody>
      </p:sp>
      <p:pic>
        <p:nvPicPr>
          <p:cNvPr id="8" name="Billede 7">
            <a:extLst>
              <a:ext uri="{FF2B5EF4-FFF2-40B4-BE49-F238E27FC236}">
                <a16:creationId xmlns:a16="http://schemas.microsoft.com/office/drawing/2014/main" id="{352C924A-E8C5-6FA3-E0B9-B7535E98EB3F}"/>
              </a:ext>
            </a:extLst>
          </p:cNvPr>
          <p:cNvPicPr>
            <a:picLocks noChangeAspect="1"/>
          </p:cNvPicPr>
          <p:nvPr/>
        </p:nvPicPr>
        <p:blipFill>
          <a:blip r:embed="rId3"/>
          <a:srcRect l="14885" r="16181" b="-3"/>
          <a:stretch>
            <a:fillRect/>
          </a:stretch>
        </p:blipFill>
        <p:spPr>
          <a:xfrm>
            <a:off x="6572571" y="1628775"/>
            <a:ext cx="5356800" cy="4672800"/>
          </a:xfrm>
          <a:prstGeom prst="rect">
            <a:avLst/>
          </a:prstGeom>
          <a:noFill/>
        </p:spPr>
      </p:pic>
      <p:sp>
        <p:nvSpPr>
          <p:cNvPr id="2" name="Date Placeholder 1">
            <a:extLst>
              <a:ext uri="{FF2B5EF4-FFF2-40B4-BE49-F238E27FC236}">
                <a16:creationId xmlns:a16="http://schemas.microsoft.com/office/drawing/2014/main" id="{54051F7C-F055-CBD8-5E30-021A7F6E6936}"/>
              </a:ext>
            </a:extLst>
          </p:cNvPr>
          <p:cNvSpPr>
            <a:spLocks noGrp="1"/>
          </p:cNvSpPr>
          <p:nvPr>
            <p:ph type="dt" sz="half" idx="10"/>
          </p:nvPr>
        </p:nvSpPr>
        <p:spPr>
          <a:xfrm>
            <a:off x="10329111" y="85745"/>
            <a:ext cx="814976" cy="176797"/>
          </a:xfrm>
        </p:spPr>
        <p:txBody>
          <a:bodyPr vert="horz" lIns="0" tIns="0" rIns="0" bIns="0" rtlCol="0" anchor="b" anchorCtr="0">
            <a:normAutofit/>
          </a:bodyPr>
          <a:lstStyle/>
          <a:p>
            <a:pPr marR="0" lvl="0" indent="0" fontAlgn="auto">
              <a:spcBef>
                <a:spcPts val="0"/>
              </a:spcBef>
              <a:spcAft>
                <a:spcPts val="600"/>
              </a:spcAft>
              <a:buClrTx/>
              <a:buSzTx/>
              <a:buFontTx/>
              <a:buNone/>
              <a:tabLst/>
              <a:defRPr/>
            </a:pPr>
            <a:fld id="{F6FFD22D-F364-4E9E-AF9D-75D698CDD634}" type="datetime1">
              <a:rPr kumimoji="0" lang="en-GB"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28/08/2025</a:t>
            </a:fld>
            <a:endParaRPr kumimoji="0" lang="en-GB" b="0" i="0" u="none" strike="noStrike" cap="none" spc="0" normalizeH="0" baseline="0" noProof="0">
              <a:ln>
                <a:noFill/>
              </a:ln>
              <a:effectLst/>
              <a:uLnTx/>
              <a:uFillTx/>
            </a:endParaRPr>
          </a:p>
        </p:txBody>
      </p:sp>
      <p:sp>
        <p:nvSpPr>
          <p:cNvPr id="3" name="Slide Number Placeholder 2">
            <a:extLst>
              <a:ext uri="{FF2B5EF4-FFF2-40B4-BE49-F238E27FC236}">
                <a16:creationId xmlns:a16="http://schemas.microsoft.com/office/drawing/2014/main" id="{724EEFB3-AD29-EDE6-986F-32485C22A778}"/>
              </a:ext>
            </a:extLst>
          </p:cNvPr>
          <p:cNvSpPr>
            <a:spLocks noGrp="1"/>
          </p:cNvSpPr>
          <p:nvPr>
            <p:ph type="sldNum" sz="quarter" idx="12"/>
          </p:nvPr>
        </p:nvSpPr>
        <p:spPr>
          <a:xfrm>
            <a:off x="11219691" y="85745"/>
            <a:ext cx="381759" cy="176797"/>
          </a:xfrm>
        </p:spPr>
        <p:txBody>
          <a:bodyPr vert="horz" lIns="0" tIns="0" rIns="0" bIns="0" rtlCol="0" anchor="b" anchorCtr="0">
            <a:normAutofit/>
          </a:bodyPr>
          <a:lstStyle/>
          <a:p>
            <a:pPr marR="0" lvl="0" indent="0" fontAlgn="auto">
              <a:spcBef>
                <a:spcPts val="0"/>
              </a:spcBef>
              <a:spcAft>
                <a:spcPts val="600"/>
              </a:spcAft>
              <a:buClrTx/>
              <a:buSzTx/>
              <a:buFontTx/>
              <a:buNone/>
              <a:tabLst/>
              <a:defRPr/>
            </a:pPr>
            <a:fld id="{091A926C-488A-4E3E-9C21-57CAA120E114}" type="slidenum">
              <a:rPr kumimoji="0" lang="en-GB"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18</a:t>
            </a:fld>
            <a:endParaRPr kumimoji="0" lang="en-GB" b="0" i="0" u="none" strike="noStrike" cap="none" spc="0" normalizeH="0" baseline="0" noProof="0">
              <a:ln>
                <a:noFill/>
              </a:ln>
              <a:effectLst/>
              <a:uLnTx/>
              <a:uFillTx/>
            </a:endParaRPr>
          </a:p>
        </p:txBody>
      </p:sp>
    </p:spTree>
    <p:extLst>
      <p:ext uri="{BB962C8B-B14F-4D97-AF65-F5344CB8AC3E}">
        <p14:creationId xmlns:p14="http://schemas.microsoft.com/office/powerpoint/2010/main" val="331769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a:extLst>
            <a:ext uri="{FF2B5EF4-FFF2-40B4-BE49-F238E27FC236}">
              <a16:creationId xmlns:a16="http://schemas.microsoft.com/office/drawing/2014/main" id="{93420165-262D-8518-1B2E-E3D056DFEAE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56FC6B4-4E9F-A5FF-F823-999B3E897059}"/>
              </a:ext>
            </a:extLst>
          </p:cNvPr>
          <p:cNvSpPr>
            <a:spLocks noGrp="1"/>
          </p:cNvSpPr>
          <p:nvPr>
            <p:ph type="title"/>
          </p:nvPr>
        </p:nvSpPr>
        <p:spPr>
          <a:xfrm>
            <a:off x="589756" y="1077914"/>
            <a:ext cx="11012488" cy="863599"/>
          </a:xfrm>
        </p:spPr>
        <p:txBody>
          <a:bodyPr/>
          <a:lstStyle/>
          <a:p>
            <a:r>
              <a:rPr lang="en-GB" sz="3200" dirty="0" err="1">
                <a:solidFill>
                  <a:schemeClr val="bg1"/>
                </a:solidFill>
              </a:rPr>
              <a:t>Begreber</a:t>
            </a:r>
            <a:r>
              <a:rPr lang="en-GB" sz="3200" dirty="0">
                <a:solidFill>
                  <a:schemeClr val="bg1"/>
                </a:solidFill>
              </a:rPr>
              <a:t>, </a:t>
            </a:r>
            <a:r>
              <a:rPr lang="en-GB" sz="3200" dirty="0" err="1">
                <a:solidFill>
                  <a:schemeClr val="bg1"/>
                </a:solidFill>
              </a:rPr>
              <a:t>antagelser</a:t>
            </a:r>
            <a:r>
              <a:rPr lang="en-GB" sz="3200" dirty="0">
                <a:solidFill>
                  <a:schemeClr val="bg1"/>
                </a:solidFill>
              </a:rPr>
              <a:t> </a:t>
            </a:r>
            <a:r>
              <a:rPr lang="en-GB" sz="3200" dirty="0" err="1">
                <a:solidFill>
                  <a:schemeClr val="bg1"/>
                </a:solidFill>
              </a:rPr>
              <a:t>og</a:t>
            </a:r>
            <a:r>
              <a:rPr lang="en-GB" sz="3200" dirty="0">
                <a:solidFill>
                  <a:schemeClr val="bg1"/>
                </a:solidFill>
              </a:rPr>
              <a:t> </a:t>
            </a:r>
            <a:r>
              <a:rPr lang="en-GB" sz="3200" dirty="0" err="1">
                <a:solidFill>
                  <a:schemeClr val="bg1"/>
                </a:solidFill>
              </a:rPr>
              <a:t>tilgange</a:t>
            </a:r>
            <a:endParaRPr lang="en-GB" sz="3200" dirty="0">
              <a:solidFill>
                <a:schemeClr val="bg1"/>
              </a:solidFill>
            </a:endParaRPr>
          </a:p>
        </p:txBody>
      </p:sp>
      <p:sp>
        <p:nvSpPr>
          <p:cNvPr id="2" name="Date Placeholder 1">
            <a:extLst>
              <a:ext uri="{FF2B5EF4-FFF2-40B4-BE49-F238E27FC236}">
                <a16:creationId xmlns:a16="http://schemas.microsoft.com/office/drawing/2014/main" id="{62795037-386E-25C9-E550-DF26DA7D79B1}"/>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FD22D-F364-4E9E-AF9D-75D698CDD634}" type="datetime1">
              <a:rPr kumimoji="0" lang="en-GB" sz="28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28/08/2025</a:t>
            </a:fld>
            <a:endParaRPr kumimoji="0" lang="en-GB" sz="280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3" name="Slide Number Placeholder 2">
            <a:extLst>
              <a:ext uri="{FF2B5EF4-FFF2-40B4-BE49-F238E27FC236}">
                <a16:creationId xmlns:a16="http://schemas.microsoft.com/office/drawing/2014/main" id="{C6535FA3-EB9F-0A2D-0D8F-0784F1EBE58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A926C-488A-4E3E-9C21-57CAA120E114}" type="slidenum">
              <a:rPr kumimoji="0" lang="en-GB" sz="28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280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6" name="Tekstfelt 5">
            <a:extLst>
              <a:ext uri="{FF2B5EF4-FFF2-40B4-BE49-F238E27FC236}">
                <a16:creationId xmlns:a16="http://schemas.microsoft.com/office/drawing/2014/main" id="{6E68F61C-8E45-6037-64ED-C129769C31F1}"/>
              </a:ext>
            </a:extLst>
          </p:cNvPr>
          <p:cNvSpPr txBox="1"/>
          <p:nvPr/>
        </p:nvSpPr>
        <p:spPr>
          <a:xfrm>
            <a:off x="783771" y="2272937"/>
            <a:ext cx="4297680" cy="430887"/>
          </a:xfrm>
          <a:prstGeom prst="rect">
            <a:avLst/>
          </a:prstGeom>
        </p:spPr>
        <p:txBody>
          <a:bodyPr vert="horz" wrap="square" lIns="0" tIns="0" rIns="0" bIns="0" rtlCol="0" anchor="t" anchorCtr="0">
            <a:spAutoFit/>
          </a:bodyPr>
          <a:lstStyle/>
          <a:p>
            <a:pPr>
              <a:spcBef>
                <a:spcPct val="0"/>
              </a:spcBef>
            </a:pPr>
            <a:r>
              <a:rPr lang="da-DK" sz="2800" dirty="0">
                <a:solidFill>
                  <a:schemeClr val="bg1"/>
                </a:solidFill>
              </a:rPr>
              <a:t>Sundhedskompetencer</a:t>
            </a:r>
            <a:endParaRPr lang="en-GB" sz="2800" b="0" dirty="0">
              <a:solidFill>
                <a:schemeClr val="tx1"/>
              </a:solidFill>
              <a:latin typeface="+mn-lt"/>
            </a:endParaRPr>
          </a:p>
        </p:txBody>
      </p:sp>
      <p:sp>
        <p:nvSpPr>
          <p:cNvPr id="7" name="Tekstfelt 6">
            <a:extLst>
              <a:ext uri="{FF2B5EF4-FFF2-40B4-BE49-F238E27FC236}">
                <a16:creationId xmlns:a16="http://schemas.microsoft.com/office/drawing/2014/main" id="{7A78438B-FFC7-3192-47A1-9B42AFBBCA06}"/>
              </a:ext>
            </a:extLst>
          </p:cNvPr>
          <p:cNvSpPr txBox="1"/>
          <p:nvPr/>
        </p:nvSpPr>
        <p:spPr>
          <a:xfrm>
            <a:off x="936171" y="3376748"/>
            <a:ext cx="3331029" cy="430887"/>
          </a:xfrm>
          <a:prstGeom prst="rect">
            <a:avLst/>
          </a:prstGeom>
        </p:spPr>
        <p:txBody>
          <a:bodyPr vert="horz" wrap="square" lIns="0" tIns="0" rIns="0" bIns="0" rtlCol="0" anchor="t" anchorCtr="0">
            <a:spAutoFit/>
          </a:bodyPr>
          <a:lstStyle/>
          <a:p>
            <a:pPr>
              <a:spcBef>
                <a:spcPct val="0"/>
              </a:spcBef>
            </a:pPr>
            <a:r>
              <a:rPr lang="da-DK" sz="2800" dirty="0">
                <a:solidFill>
                  <a:schemeClr val="bg1"/>
                </a:solidFill>
              </a:rPr>
              <a:t>Health </a:t>
            </a:r>
            <a:r>
              <a:rPr lang="da-DK" sz="2800" dirty="0" err="1">
                <a:solidFill>
                  <a:schemeClr val="bg1"/>
                </a:solidFill>
              </a:rPr>
              <a:t>literacy</a:t>
            </a:r>
            <a:endParaRPr lang="en-GB" sz="2800" b="0" dirty="0">
              <a:solidFill>
                <a:schemeClr val="tx1"/>
              </a:solidFill>
              <a:latin typeface="+mn-lt"/>
            </a:endParaRPr>
          </a:p>
        </p:txBody>
      </p:sp>
      <p:sp>
        <p:nvSpPr>
          <p:cNvPr id="10" name="Tekstfelt 9">
            <a:extLst>
              <a:ext uri="{FF2B5EF4-FFF2-40B4-BE49-F238E27FC236}">
                <a16:creationId xmlns:a16="http://schemas.microsoft.com/office/drawing/2014/main" id="{632A2C98-DB1A-1626-2F35-04023CC0FAC0}"/>
              </a:ext>
            </a:extLst>
          </p:cNvPr>
          <p:cNvSpPr txBox="1"/>
          <p:nvPr/>
        </p:nvSpPr>
        <p:spPr>
          <a:xfrm>
            <a:off x="6239690" y="5713058"/>
            <a:ext cx="3331029" cy="430887"/>
          </a:xfrm>
          <a:prstGeom prst="rect">
            <a:avLst/>
          </a:prstGeom>
        </p:spPr>
        <p:txBody>
          <a:bodyPr vert="horz" wrap="square" lIns="0" tIns="0" rIns="0" bIns="0" rtlCol="0" anchor="t" anchorCtr="0">
            <a:spAutoFit/>
          </a:bodyPr>
          <a:lstStyle/>
          <a:p>
            <a:pPr>
              <a:spcBef>
                <a:spcPct val="0"/>
              </a:spcBef>
            </a:pPr>
            <a:r>
              <a:rPr lang="da-DK" sz="2800" dirty="0">
                <a:solidFill>
                  <a:schemeClr val="bg1"/>
                </a:solidFill>
              </a:rPr>
              <a:t>Sundhedskapital</a:t>
            </a:r>
            <a:endParaRPr lang="en-GB" sz="2800" b="0" dirty="0">
              <a:solidFill>
                <a:schemeClr val="tx1"/>
              </a:solidFill>
              <a:latin typeface="+mn-lt"/>
            </a:endParaRPr>
          </a:p>
        </p:txBody>
      </p:sp>
      <p:sp>
        <p:nvSpPr>
          <p:cNvPr id="11" name="Tekstfelt 10">
            <a:extLst>
              <a:ext uri="{FF2B5EF4-FFF2-40B4-BE49-F238E27FC236}">
                <a16:creationId xmlns:a16="http://schemas.microsoft.com/office/drawing/2014/main" id="{3003DDCB-450A-8C76-93FB-3AC020FE8CDE}"/>
              </a:ext>
            </a:extLst>
          </p:cNvPr>
          <p:cNvSpPr txBox="1"/>
          <p:nvPr/>
        </p:nvSpPr>
        <p:spPr>
          <a:xfrm>
            <a:off x="3570510" y="2808663"/>
            <a:ext cx="3331029" cy="430887"/>
          </a:xfrm>
          <a:prstGeom prst="rect">
            <a:avLst/>
          </a:prstGeom>
        </p:spPr>
        <p:txBody>
          <a:bodyPr vert="horz" wrap="square" lIns="0" tIns="0" rIns="0" bIns="0" rtlCol="0" anchor="t" anchorCtr="0">
            <a:spAutoFit/>
          </a:bodyPr>
          <a:lstStyle/>
          <a:p>
            <a:pPr>
              <a:spcBef>
                <a:spcPct val="0"/>
              </a:spcBef>
            </a:pPr>
            <a:r>
              <a:rPr lang="da-DK" sz="2800" b="0" dirty="0">
                <a:solidFill>
                  <a:schemeClr val="bg1"/>
                </a:solidFill>
                <a:latin typeface="+mn-lt"/>
              </a:rPr>
              <a:t>Livsstil</a:t>
            </a:r>
            <a:endParaRPr lang="en-GB" sz="2800" b="0" dirty="0">
              <a:solidFill>
                <a:schemeClr val="tx1"/>
              </a:solidFill>
              <a:latin typeface="+mn-lt"/>
            </a:endParaRPr>
          </a:p>
        </p:txBody>
      </p:sp>
      <p:sp>
        <p:nvSpPr>
          <p:cNvPr id="12" name="Tekstfelt 11">
            <a:extLst>
              <a:ext uri="{FF2B5EF4-FFF2-40B4-BE49-F238E27FC236}">
                <a16:creationId xmlns:a16="http://schemas.microsoft.com/office/drawing/2014/main" id="{45E024A4-CB69-C07D-CB54-1BC9680831BE}"/>
              </a:ext>
            </a:extLst>
          </p:cNvPr>
          <p:cNvSpPr txBox="1"/>
          <p:nvPr/>
        </p:nvSpPr>
        <p:spPr>
          <a:xfrm>
            <a:off x="1314993" y="5425603"/>
            <a:ext cx="3331029" cy="430887"/>
          </a:xfrm>
          <a:prstGeom prst="rect">
            <a:avLst/>
          </a:prstGeom>
        </p:spPr>
        <p:txBody>
          <a:bodyPr vert="horz" wrap="square" lIns="0" tIns="0" rIns="0" bIns="0" rtlCol="0" anchor="t" anchorCtr="0">
            <a:spAutoFit/>
          </a:bodyPr>
          <a:lstStyle/>
          <a:p>
            <a:pPr>
              <a:spcBef>
                <a:spcPct val="0"/>
              </a:spcBef>
            </a:pPr>
            <a:r>
              <a:rPr lang="da-DK" sz="2800" dirty="0">
                <a:solidFill>
                  <a:schemeClr val="bg1"/>
                </a:solidFill>
              </a:rPr>
              <a:t>Sundhedsstrategier</a:t>
            </a:r>
            <a:endParaRPr lang="en-GB" sz="2800" b="0" dirty="0">
              <a:solidFill>
                <a:schemeClr val="tx1"/>
              </a:solidFill>
              <a:latin typeface="+mn-lt"/>
            </a:endParaRPr>
          </a:p>
        </p:txBody>
      </p:sp>
      <p:sp>
        <p:nvSpPr>
          <p:cNvPr id="13" name="Tekstfelt 12">
            <a:extLst>
              <a:ext uri="{FF2B5EF4-FFF2-40B4-BE49-F238E27FC236}">
                <a16:creationId xmlns:a16="http://schemas.microsoft.com/office/drawing/2014/main" id="{6E9C9ECC-406B-6D70-694F-1C01EC4615C8}"/>
              </a:ext>
            </a:extLst>
          </p:cNvPr>
          <p:cNvSpPr txBox="1"/>
          <p:nvPr/>
        </p:nvSpPr>
        <p:spPr>
          <a:xfrm>
            <a:off x="2420982" y="6125922"/>
            <a:ext cx="3331029" cy="430887"/>
          </a:xfrm>
          <a:prstGeom prst="rect">
            <a:avLst/>
          </a:prstGeom>
        </p:spPr>
        <p:txBody>
          <a:bodyPr vert="horz" wrap="square" lIns="0" tIns="0" rIns="0" bIns="0" rtlCol="0" anchor="t" anchorCtr="0">
            <a:spAutoFit/>
          </a:bodyPr>
          <a:lstStyle/>
          <a:p>
            <a:pPr>
              <a:spcBef>
                <a:spcPct val="0"/>
              </a:spcBef>
            </a:pPr>
            <a:r>
              <a:rPr lang="da-DK" sz="2800" dirty="0">
                <a:solidFill>
                  <a:schemeClr val="bg1"/>
                </a:solidFill>
              </a:rPr>
              <a:t>Helbredsstrategier</a:t>
            </a:r>
            <a:endParaRPr lang="en-GB" sz="2800" b="0" dirty="0">
              <a:solidFill>
                <a:schemeClr val="tx1"/>
              </a:solidFill>
              <a:latin typeface="+mn-lt"/>
            </a:endParaRPr>
          </a:p>
        </p:txBody>
      </p:sp>
      <p:sp>
        <p:nvSpPr>
          <p:cNvPr id="14" name="Tekstfelt 13">
            <a:extLst>
              <a:ext uri="{FF2B5EF4-FFF2-40B4-BE49-F238E27FC236}">
                <a16:creationId xmlns:a16="http://schemas.microsoft.com/office/drawing/2014/main" id="{0C8E5625-1F84-FE1B-1CFF-16E5FC916BF6}"/>
              </a:ext>
            </a:extLst>
          </p:cNvPr>
          <p:cNvSpPr txBox="1"/>
          <p:nvPr/>
        </p:nvSpPr>
        <p:spPr>
          <a:xfrm>
            <a:off x="1750422" y="4206163"/>
            <a:ext cx="3331029" cy="430887"/>
          </a:xfrm>
          <a:prstGeom prst="rect">
            <a:avLst/>
          </a:prstGeom>
        </p:spPr>
        <p:txBody>
          <a:bodyPr vert="horz" wrap="square" lIns="0" tIns="0" rIns="0" bIns="0" rtlCol="0" anchor="t" anchorCtr="0">
            <a:spAutoFit/>
          </a:bodyPr>
          <a:lstStyle/>
          <a:p>
            <a:pPr>
              <a:spcBef>
                <a:spcPct val="0"/>
              </a:spcBef>
            </a:pPr>
            <a:r>
              <a:rPr lang="da-DK" sz="2800" dirty="0">
                <a:solidFill>
                  <a:schemeClr val="bg1"/>
                </a:solidFill>
              </a:rPr>
              <a:t>Sundhedshabitus</a:t>
            </a:r>
            <a:endParaRPr lang="en-GB" sz="2800" b="0" dirty="0">
              <a:solidFill>
                <a:schemeClr val="tx1"/>
              </a:solidFill>
              <a:latin typeface="+mn-lt"/>
            </a:endParaRPr>
          </a:p>
        </p:txBody>
      </p:sp>
      <p:sp>
        <p:nvSpPr>
          <p:cNvPr id="15" name="Tekstfelt 14">
            <a:extLst>
              <a:ext uri="{FF2B5EF4-FFF2-40B4-BE49-F238E27FC236}">
                <a16:creationId xmlns:a16="http://schemas.microsoft.com/office/drawing/2014/main" id="{A46739D3-FBC9-F98B-11AA-40E4F48C2EFD}"/>
              </a:ext>
            </a:extLst>
          </p:cNvPr>
          <p:cNvSpPr txBox="1"/>
          <p:nvPr/>
        </p:nvSpPr>
        <p:spPr>
          <a:xfrm>
            <a:off x="4197531" y="3517628"/>
            <a:ext cx="3331029" cy="430887"/>
          </a:xfrm>
          <a:prstGeom prst="rect">
            <a:avLst/>
          </a:prstGeom>
        </p:spPr>
        <p:txBody>
          <a:bodyPr vert="horz" wrap="square" lIns="0" tIns="0" rIns="0" bIns="0" rtlCol="0" anchor="t" anchorCtr="0">
            <a:spAutoFit/>
          </a:bodyPr>
          <a:lstStyle/>
          <a:p>
            <a:pPr>
              <a:spcBef>
                <a:spcPct val="0"/>
              </a:spcBef>
            </a:pPr>
            <a:r>
              <a:rPr lang="da-DK" sz="2800" dirty="0">
                <a:solidFill>
                  <a:schemeClr val="bg1"/>
                </a:solidFill>
              </a:rPr>
              <a:t>Sundhedsadfærd</a:t>
            </a:r>
            <a:endParaRPr lang="en-GB" sz="2800" b="0" dirty="0">
              <a:solidFill>
                <a:schemeClr val="tx1"/>
              </a:solidFill>
              <a:latin typeface="+mn-lt"/>
            </a:endParaRPr>
          </a:p>
        </p:txBody>
      </p:sp>
      <p:sp>
        <p:nvSpPr>
          <p:cNvPr id="16" name="Tekstfelt 15">
            <a:extLst>
              <a:ext uri="{FF2B5EF4-FFF2-40B4-BE49-F238E27FC236}">
                <a16:creationId xmlns:a16="http://schemas.microsoft.com/office/drawing/2014/main" id="{3F4E2444-A28F-5487-E124-7B4F9FD1AE8A}"/>
              </a:ext>
            </a:extLst>
          </p:cNvPr>
          <p:cNvSpPr txBox="1"/>
          <p:nvPr/>
        </p:nvSpPr>
        <p:spPr>
          <a:xfrm>
            <a:off x="3570510" y="4875839"/>
            <a:ext cx="3331029" cy="430887"/>
          </a:xfrm>
          <a:prstGeom prst="rect">
            <a:avLst/>
          </a:prstGeom>
        </p:spPr>
        <p:txBody>
          <a:bodyPr vert="horz" wrap="square" lIns="0" tIns="0" rIns="0" bIns="0" rtlCol="0" anchor="t" anchorCtr="0">
            <a:spAutoFit/>
          </a:bodyPr>
          <a:lstStyle/>
          <a:p>
            <a:pPr>
              <a:spcBef>
                <a:spcPct val="0"/>
              </a:spcBef>
            </a:pPr>
            <a:r>
              <a:rPr lang="da-DK" sz="2800" dirty="0">
                <a:solidFill>
                  <a:schemeClr val="bg1"/>
                </a:solidFill>
              </a:rPr>
              <a:t>Sundhedsressourcer</a:t>
            </a:r>
            <a:endParaRPr lang="en-GB" sz="2800" b="0" dirty="0">
              <a:solidFill>
                <a:schemeClr val="tx1"/>
              </a:solidFill>
              <a:latin typeface="+mn-lt"/>
            </a:endParaRPr>
          </a:p>
        </p:txBody>
      </p:sp>
      <p:sp>
        <p:nvSpPr>
          <p:cNvPr id="17" name="Tekstfelt 16">
            <a:extLst>
              <a:ext uri="{FF2B5EF4-FFF2-40B4-BE49-F238E27FC236}">
                <a16:creationId xmlns:a16="http://schemas.microsoft.com/office/drawing/2014/main" id="{41B9AAD5-D07C-B318-01CD-D8ED0528F7A2}"/>
              </a:ext>
            </a:extLst>
          </p:cNvPr>
          <p:cNvSpPr txBox="1"/>
          <p:nvPr/>
        </p:nvSpPr>
        <p:spPr>
          <a:xfrm>
            <a:off x="4776650" y="2059625"/>
            <a:ext cx="3331029" cy="430887"/>
          </a:xfrm>
          <a:prstGeom prst="rect">
            <a:avLst/>
          </a:prstGeom>
        </p:spPr>
        <p:txBody>
          <a:bodyPr vert="horz" wrap="square" lIns="0" tIns="0" rIns="0" bIns="0" rtlCol="0" anchor="t" anchorCtr="0">
            <a:spAutoFit/>
          </a:bodyPr>
          <a:lstStyle/>
          <a:p>
            <a:pPr>
              <a:spcBef>
                <a:spcPct val="0"/>
              </a:spcBef>
            </a:pPr>
            <a:r>
              <a:rPr lang="da-DK" sz="2800" dirty="0">
                <a:solidFill>
                  <a:schemeClr val="bg1"/>
                </a:solidFill>
              </a:rPr>
              <a:t>Sundhedspraksis</a:t>
            </a:r>
            <a:endParaRPr lang="en-GB" sz="2800" b="0" dirty="0">
              <a:solidFill>
                <a:schemeClr val="tx1"/>
              </a:solidFill>
              <a:latin typeface="+mn-lt"/>
            </a:endParaRPr>
          </a:p>
        </p:txBody>
      </p:sp>
      <p:pic>
        <p:nvPicPr>
          <p:cNvPr id="18" name="Picture 6">
            <a:extLst>
              <a:ext uri="{FF2B5EF4-FFF2-40B4-BE49-F238E27FC236}">
                <a16:creationId xmlns:a16="http://schemas.microsoft.com/office/drawing/2014/main" id="{2E69FE48-339C-B701-8266-A4941CDADD6E}"/>
              </a:ext>
            </a:extLst>
          </p:cNvPr>
          <p:cNvPicPr>
            <a:picLocks noChangeAspect="1"/>
          </p:cNvPicPr>
          <p:nvPr/>
        </p:nvPicPr>
        <p:blipFill>
          <a:blip r:embed="rId3"/>
          <a:stretch>
            <a:fillRect/>
          </a:stretch>
        </p:blipFill>
        <p:spPr>
          <a:xfrm>
            <a:off x="7573549" y="1458950"/>
            <a:ext cx="4027901" cy="3940099"/>
          </a:xfrm>
          <a:prstGeom prst="rect">
            <a:avLst/>
          </a:prstGeom>
        </p:spPr>
      </p:pic>
    </p:spTree>
    <p:extLst>
      <p:ext uri="{BB962C8B-B14F-4D97-AF65-F5344CB8AC3E}">
        <p14:creationId xmlns:p14="http://schemas.microsoft.com/office/powerpoint/2010/main" val="124132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1" grpId="0"/>
      <p:bldP spid="12" grpId="0"/>
      <p:bldP spid="13" grpId="0"/>
      <p:bldP spid="14" grpId="0"/>
      <p:bldP spid="15" grpId="0"/>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0CC47-480E-86FF-17DC-683943C2AB12}"/>
            </a:ext>
          </a:extLst>
        </p:cNvPr>
        <p:cNvGrpSpPr/>
        <p:nvPr/>
      </p:nvGrpSpPr>
      <p:grpSpPr>
        <a:xfrm>
          <a:off x="0" y="0"/>
          <a:ext cx="0" cy="0"/>
          <a:chOff x="0" y="0"/>
          <a:chExt cx="0" cy="0"/>
        </a:xfrm>
      </p:grpSpPr>
      <p:sp>
        <p:nvSpPr>
          <p:cNvPr id="3" name="Rektangel 2">
            <a:extLst>
              <a:ext uri="{FF2B5EF4-FFF2-40B4-BE49-F238E27FC236}">
                <a16:creationId xmlns:a16="http://schemas.microsoft.com/office/drawing/2014/main" id="{D0493A86-A9F2-ABA2-93F8-77B847C7FF26}"/>
              </a:ext>
            </a:extLst>
          </p:cNvPr>
          <p:cNvSpPr/>
          <p:nvPr/>
        </p:nvSpPr>
        <p:spPr>
          <a:xfrm>
            <a:off x="0" y="0"/>
            <a:ext cx="12192000" cy="7026564"/>
          </a:xfrm>
          <a:prstGeom prst="rect">
            <a:avLst/>
          </a:prstGeom>
          <a:solidFill>
            <a:srgbClr val="D0E3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Pladsholder til indhold 2">
            <a:extLst>
              <a:ext uri="{FF2B5EF4-FFF2-40B4-BE49-F238E27FC236}">
                <a16:creationId xmlns:a16="http://schemas.microsoft.com/office/drawing/2014/main" id="{F307020B-1675-E302-B466-01C289D5FBDB}"/>
              </a:ext>
            </a:extLst>
          </p:cNvPr>
          <p:cNvSpPr>
            <a:spLocks noGrp="1"/>
          </p:cNvSpPr>
          <p:nvPr>
            <p:ph idx="1"/>
          </p:nvPr>
        </p:nvSpPr>
        <p:spPr>
          <a:xfrm>
            <a:off x="331530" y="70505"/>
            <a:ext cx="7047678" cy="6137785"/>
          </a:xfrm>
        </p:spPr>
        <p:txBody>
          <a:bodyPr>
            <a:noAutofit/>
          </a:bodyPr>
          <a:lstStyle/>
          <a:p>
            <a:pPr marL="0" indent="0">
              <a:lnSpc>
                <a:spcPct val="120000"/>
              </a:lnSpc>
              <a:buNone/>
            </a:pPr>
            <a:r>
              <a:rPr lang="da-DK" sz="4000" b="1" dirty="0">
                <a:solidFill>
                  <a:srgbClr val="247F5D"/>
                </a:solidFill>
                <a:effectLst/>
                <a:latin typeface="Poppins" panose="00000500000000000000" pitchFamily="2" charset="0"/>
                <a:cs typeface="Poppins" panose="00000500000000000000" pitchFamily="2" charset="0"/>
              </a:rPr>
              <a:t>Program </a:t>
            </a:r>
          </a:p>
          <a:p>
            <a:pPr marL="0" indent="0">
              <a:lnSpc>
                <a:spcPct val="120000"/>
              </a:lnSpc>
              <a:buNone/>
            </a:pPr>
            <a:endParaRPr lang="da-DK" sz="1050" b="1" dirty="0">
              <a:solidFill>
                <a:srgbClr val="247F5D"/>
              </a:solidFill>
              <a:latin typeface="Poppins" panose="00000500000000000000" pitchFamily="2" charset="0"/>
              <a:cs typeface="Poppins" panose="00000500000000000000" pitchFamily="2" charset="0"/>
            </a:endParaRPr>
          </a:p>
          <a:p>
            <a:pPr marL="0" indent="0">
              <a:buNone/>
            </a:pPr>
            <a:r>
              <a:rPr lang="da-DK" sz="2400" b="1" u="sng" dirty="0">
                <a:solidFill>
                  <a:srgbClr val="247F5D"/>
                </a:solidFill>
                <a:latin typeface="Poppins" panose="00000500000000000000" pitchFamily="2" charset="0"/>
                <a:cs typeface="Poppins" panose="00000500000000000000" pitchFamily="2" charset="0"/>
              </a:rPr>
              <a:t>10.00</a:t>
            </a:r>
            <a:r>
              <a:rPr lang="da-DK" sz="2400" dirty="0">
                <a:solidFill>
                  <a:srgbClr val="247F5D"/>
                </a:solidFill>
                <a:latin typeface="Poppins" panose="00000500000000000000" pitchFamily="2" charset="0"/>
                <a:cs typeface="Poppins" panose="00000500000000000000" pitchFamily="2" charset="0"/>
              </a:rPr>
              <a:t>  Velkomst</a:t>
            </a:r>
          </a:p>
          <a:p>
            <a:pPr marL="0" indent="0">
              <a:buNone/>
            </a:pPr>
            <a:r>
              <a:rPr lang="da-DK" sz="2400" b="1" u="sng" dirty="0">
                <a:solidFill>
                  <a:srgbClr val="247F5D"/>
                </a:solidFill>
                <a:latin typeface="Poppins" panose="00000500000000000000" pitchFamily="2" charset="0"/>
                <a:cs typeface="Poppins" panose="00000500000000000000" pitchFamily="2" charset="0"/>
              </a:rPr>
              <a:t>10.10</a:t>
            </a:r>
            <a:r>
              <a:rPr lang="da-DK" sz="2400" dirty="0">
                <a:solidFill>
                  <a:srgbClr val="247F5D"/>
                </a:solidFill>
                <a:latin typeface="Poppins" panose="00000500000000000000" pitchFamily="2" charset="0"/>
                <a:cs typeface="Poppins" panose="00000500000000000000" pitchFamily="2" charset="0"/>
              </a:rPr>
              <a:t>	”Det kroniske liv - dagliglivet med sygdom(</a:t>
            </a:r>
            <a:r>
              <a:rPr lang="da-DK" sz="2400" dirty="0" err="1">
                <a:solidFill>
                  <a:srgbClr val="247F5D"/>
                </a:solidFill>
                <a:latin typeface="Poppins" panose="00000500000000000000" pitchFamily="2" charset="0"/>
                <a:cs typeface="Poppins" panose="00000500000000000000" pitchFamily="2" charset="0"/>
              </a:rPr>
              <a:t>me</a:t>
            </a:r>
            <a:r>
              <a:rPr lang="da-DK" sz="2400" dirty="0">
                <a:solidFill>
                  <a:srgbClr val="247F5D"/>
                </a:solidFill>
                <a:latin typeface="Poppins" panose="00000500000000000000" pitchFamily="2" charset="0"/>
                <a:cs typeface="Poppins" panose="00000500000000000000" pitchFamily="2" charset="0"/>
              </a:rPr>
              <a:t>)” </a:t>
            </a:r>
            <a:r>
              <a:rPr lang="da-DK" sz="2400" i="1" dirty="0">
                <a:solidFill>
                  <a:srgbClr val="247F5D"/>
                </a:solidFill>
                <a:latin typeface="Poppins" panose="00000500000000000000" pitchFamily="2" charset="0"/>
                <a:cs typeface="Poppins" panose="00000500000000000000" pitchFamily="2" charset="0"/>
              </a:rPr>
              <a:t>v. Ayo Wahlberg, professor og institutleder ved Institut for </a:t>
            </a:r>
            <a:r>
              <a:rPr lang="da-DK" sz="2400" i="1" dirty="0" err="1">
                <a:solidFill>
                  <a:srgbClr val="247F5D"/>
                </a:solidFill>
                <a:latin typeface="Poppins" panose="00000500000000000000" pitchFamily="2" charset="0"/>
                <a:cs typeface="Poppins" panose="00000500000000000000" pitchFamily="2" charset="0"/>
              </a:rPr>
              <a:t>An-tropologi</a:t>
            </a:r>
            <a:r>
              <a:rPr lang="da-DK" sz="2400" i="1" dirty="0">
                <a:solidFill>
                  <a:srgbClr val="247F5D"/>
                </a:solidFill>
                <a:latin typeface="Poppins" panose="00000500000000000000" pitchFamily="2" charset="0"/>
                <a:cs typeface="Poppins" panose="00000500000000000000" pitchFamily="2" charset="0"/>
              </a:rPr>
              <a:t>, Københavns Universitet</a:t>
            </a:r>
          </a:p>
          <a:p>
            <a:pPr marL="0" indent="0">
              <a:buNone/>
            </a:pPr>
            <a:r>
              <a:rPr lang="da-DK" sz="2400" b="1" u="sng" dirty="0">
                <a:solidFill>
                  <a:srgbClr val="247F5D"/>
                </a:solidFill>
                <a:latin typeface="Poppins" panose="00000500000000000000" pitchFamily="2" charset="0"/>
                <a:cs typeface="Poppins" panose="00000500000000000000" pitchFamily="2" charset="0"/>
              </a:rPr>
              <a:t>10.35 </a:t>
            </a:r>
            <a:r>
              <a:rPr lang="da-DK" sz="2400" dirty="0">
                <a:solidFill>
                  <a:srgbClr val="247F5D"/>
                </a:solidFill>
                <a:latin typeface="Poppins" panose="00000500000000000000" pitchFamily="2" charset="0"/>
                <a:cs typeface="Poppins" panose="00000500000000000000" pitchFamily="2" charset="0"/>
              </a:rPr>
              <a:t>Pause</a:t>
            </a:r>
          </a:p>
          <a:p>
            <a:pPr marL="0" indent="0">
              <a:buNone/>
            </a:pPr>
            <a:r>
              <a:rPr lang="da-DK" sz="2400" b="1" u="sng" dirty="0">
                <a:solidFill>
                  <a:srgbClr val="247F5D"/>
                </a:solidFill>
                <a:latin typeface="Poppins" panose="00000500000000000000" pitchFamily="2" charset="0"/>
                <a:cs typeface="Poppins" panose="00000500000000000000" pitchFamily="2" charset="0"/>
              </a:rPr>
              <a:t>10.40</a:t>
            </a:r>
            <a:r>
              <a:rPr lang="da-DK" sz="2400" dirty="0">
                <a:solidFill>
                  <a:srgbClr val="247F5D"/>
                </a:solidFill>
                <a:latin typeface="Poppins" panose="00000500000000000000" pitchFamily="2" charset="0"/>
                <a:cs typeface="Poppins" panose="00000500000000000000" pitchFamily="2" charset="0"/>
              </a:rPr>
              <a:t> 	”At se sundhed i kontekst: Fra hverdagsliv til strukturelle forklaringer på ulighed” </a:t>
            </a:r>
            <a:r>
              <a:rPr lang="da-DK" sz="2400" i="1" dirty="0">
                <a:solidFill>
                  <a:srgbClr val="247F5D"/>
                </a:solidFill>
                <a:latin typeface="Poppins" panose="00000500000000000000" pitchFamily="2" charset="0"/>
                <a:cs typeface="Poppins" panose="00000500000000000000" pitchFamily="2" charset="0"/>
              </a:rPr>
              <a:t>v. Bodil Just Christensen, adjunkt ved Institut for Antropologi, Københavns Universitet </a:t>
            </a:r>
            <a:endParaRPr lang="da-DK" sz="2400" b="1" u="sng" dirty="0">
              <a:solidFill>
                <a:srgbClr val="247F5D"/>
              </a:solidFill>
              <a:latin typeface="Poppins" panose="00000500000000000000" pitchFamily="2" charset="0"/>
              <a:cs typeface="Poppins" panose="00000500000000000000" pitchFamily="2" charset="0"/>
            </a:endParaRPr>
          </a:p>
          <a:p>
            <a:pPr marL="0" indent="0">
              <a:buNone/>
            </a:pPr>
            <a:r>
              <a:rPr lang="da-DK" sz="2400" b="1" u="sng" dirty="0">
                <a:solidFill>
                  <a:srgbClr val="247F5D"/>
                </a:solidFill>
                <a:latin typeface="Poppins" panose="00000500000000000000" pitchFamily="2" charset="0"/>
                <a:cs typeface="Poppins" panose="00000500000000000000" pitchFamily="2" charset="0"/>
              </a:rPr>
              <a:t>11.00</a:t>
            </a:r>
            <a:r>
              <a:rPr lang="da-DK" sz="2400" dirty="0">
                <a:solidFill>
                  <a:srgbClr val="247F5D"/>
                </a:solidFill>
                <a:latin typeface="Poppins" panose="00000500000000000000" pitchFamily="2" charset="0"/>
                <a:cs typeface="Poppins" panose="00000500000000000000" pitchFamily="2" charset="0"/>
              </a:rPr>
              <a:t> 	Spørgsmål og fælles diskussion </a:t>
            </a:r>
            <a:endParaRPr lang="da-DK" sz="2400" b="1" u="sng" dirty="0">
              <a:solidFill>
                <a:srgbClr val="247F5D"/>
              </a:solidFill>
              <a:latin typeface="Poppins" panose="00000500000000000000" pitchFamily="2" charset="0"/>
              <a:cs typeface="Poppins" panose="00000500000000000000" pitchFamily="2" charset="0"/>
            </a:endParaRPr>
          </a:p>
          <a:p>
            <a:pPr marL="0" indent="0">
              <a:buNone/>
            </a:pPr>
            <a:r>
              <a:rPr lang="da-DK" sz="2400" b="1" u="sng" dirty="0">
                <a:solidFill>
                  <a:srgbClr val="247F5D"/>
                </a:solidFill>
                <a:latin typeface="Poppins" panose="00000500000000000000" pitchFamily="2" charset="0"/>
                <a:cs typeface="Poppins" panose="00000500000000000000" pitchFamily="2" charset="0"/>
              </a:rPr>
              <a:t>11.20</a:t>
            </a:r>
            <a:r>
              <a:rPr lang="da-DK" sz="2400" dirty="0">
                <a:solidFill>
                  <a:srgbClr val="247F5D"/>
                </a:solidFill>
                <a:latin typeface="Poppins" panose="00000500000000000000" pitchFamily="2" charset="0"/>
                <a:cs typeface="Poppins" panose="00000500000000000000" pitchFamily="2" charset="0"/>
              </a:rPr>
              <a:t>	Opsamling og fremtidige 	samarbejder </a:t>
            </a:r>
            <a:r>
              <a:rPr lang="da-DK" dirty="0"/>
              <a:t> </a:t>
            </a:r>
          </a:p>
          <a:p>
            <a:pPr marL="0" indent="0">
              <a:lnSpc>
                <a:spcPct val="120000"/>
              </a:lnSpc>
              <a:buNone/>
            </a:pPr>
            <a:endParaRPr lang="da-DK" sz="1400" b="1" dirty="0">
              <a:solidFill>
                <a:srgbClr val="247F5D"/>
              </a:solidFill>
              <a:effectLst/>
              <a:latin typeface="Poppins" pitchFamily="2" charset="77"/>
            </a:endParaRPr>
          </a:p>
          <a:p>
            <a:pPr marL="0" indent="0">
              <a:lnSpc>
                <a:spcPct val="120000"/>
              </a:lnSpc>
              <a:buNone/>
            </a:pPr>
            <a:endParaRPr lang="da-DK" sz="4000" b="1" dirty="0">
              <a:solidFill>
                <a:srgbClr val="247F5D"/>
              </a:solidFill>
              <a:latin typeface="Poppins" pitchFamily="2" charset="77"/>
            </a:endParaRPr>
          </a:p>
        </p:txBody>
      </p:sp>
      <p:pic>
        <p:nvPicPr>
          <p:cNvPr id="2" name="Pladsholder til indhold 4">
            <a:extLst>
              <a:ext uri="{FF2B5EF4-FFF2-40B4-BE49-F238E27FC236}">
                <a16:creationId xmlns:a16="http://schemas.microsoft.com/office/drawing/2014/main" id="{0762D633-57F1-0FEB-3DE7-BC60D5AA11C6}"/>
              </a:ext>
            </a:extLst>
          </p:cNvPr>
          <p:cNvPicPr>
            <a:picLocks noChangeAspect="1"/>
          </p:cNvPicPr>
          <p:nvPr/>
        </p:nvPicPr>
        <p:blipFill>
          <a:blip r:embed="rId3"/>
          <a:srcRect r="-3" b="26975"/>
          <a:stretch/>
        </p:blipFill>
        <p:spPr>
          <a:xfrm>
            <a:off x="6778050" y="1264815"/>
            <a:ext cx="5365050" cy="4943475"/>
          </a:xfrm>
          <a:prstGeom prst="rect">
            <a:avLst/>
          </a:prstGeom>
          <a:noFill/>
        </p:spPr>
      </p:pic>
      <p:pic>
        <p:nvPicPr>
          <p:cNvPr id="4" name="Billede 3">
            <a:extLst>
              <a:ext uri="{FF2B5EF4-FFF2-40B4-BE49-F238E27FC236}">
                <a16:creationId xmlns:a16="http://schemas.microsoft.com/office/drawing/2014/main" id="{39A9EAEA-8562-D120-3076-DF6881627CD6}"/>
              </a:ext>
            </a:extLst>
          </p:cNvPr>
          <p:cNvPicPr>
            <a:picLocks noChangeAspect="1"/>
          </p:cNvPicPr>
          <p:nvPr/>
        </p:nvPicPr>
        <p:blipFill>
          <a:blip r:embed="rId4"/>
          <a:stretch>
            <a:fillRect/>
          </a:stretch>
        </p:blipFill>
        <p:spPr>
          <a:xfrm>
            <a:off x="10269029" y="186814"/>
            <a:ext cx="1591441" cy="1591441"/>
          </a:xfrm>
          <a:prstGeom prst="rect">
            <a:avLst/>
          </a:prstGeom>
        </p:spPr>
      </p:pic>
      <p:pic>
        <p:nvPicPr>
          <p:cNvPr id="5" name="Billede 4">
            <a:extLst>
              <a:ext uri="{FF2B5EF4-FFF2-40B4-BE49-F238E27FC236}">
                <a16:creationId xmlns:a16="http://schemas.microsoft.com/office/drawing/2014/main" id="{9BF9D53A-D9A7-53F0-334F-E21BB18D3E57}"/>
              </a:ext>
            </a:extLst>
          </p:cNvPr>
          <p:cNvPicPr>
            <a:picLocks noChangeAspect="1"/>
          </p:cNvPicPr>
          <p:nvPr/>
        </p:nvPicPr>
        <p:blipFill>
          <a:blip r:embed="rId5"/>
          <a:stretch>
            <a:fillRect/>
          </a:stretch>
        </p:blipFill>
        <p:spPr>
          <a:xfrm>
            <a:off x="10269029" y="6324599"/>
            <a:ext cx="1266183" cy="361336"/>
          </a:xfrm>
          <a:prstGeom prst="rect">
            <a:avLst/>
          </a:prstGeom>
        </p:spPr>
      </p:pic>
    </p:spTree>
    <p:extLst>
      <p:ext uri="{BB962C8B-B14F-4D97-AF65-F5344CB8AC3E}">
        <p14:creationId xmlns:p14="http://schemas.microsoft.com/office/powerpoint/2010/main" val="3446925724"/>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
          <p:cNvSpPr txBox="1">
            <a:spLocks/>
          </p:cNvSpPr>
          <p:nvPr/>
        </p:nvSpPr>
        <p:spPr bwMode="auto">
          <a:xfrm>
            <a:off x="1391264" y="460377"/>
            <a:ext cx="8768208"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000">
                <a:solidFill>
                  <a:schemeClr val="tx2"/>
                </a:solidFill>
                <a:latin typeface="+mj-lt"/>
                <a:ea typeface="ＭＳ Ｐゴシック" pitchFamily="-65" charset="-128"/>
                <a:cs typeface="+mj-cs"/>
              </a:defRPr>
            </a:lvl1pPr>
            <a:lvl2pPr algn="l" rtl="0" eaLnBrk="0" fontAlgn="base" hangingPunct="0">
              <a:spcBef>
                <a:spcPct val="0"/>
              </a:spcBef>
              <a:spcAft>
                <a:spcPct val="0"/>
              </a:spcAft>
              <a:defRPr sz="2000">
                <a:solidFill>
                  <a:schemeClr val="tx2"/>
                </a:solidFill>
                <a:latin typeface="Verdana" pitchFamily="34" charset="0"/>
                <a:ea typeface="ＭＳ Ｐゴシック" pitchFamily="-65" charset="-128"/>
              </a:defRPr>
            </a:lvl2pPr>
            <a:lvl3pPr algn="l" rtl="0" eaLnBrk="0" fontAlgn="base" hangingPunct="0">
              <a:spcBef>
                <a:spcPct val="0"/>
              </a:spcBef>
              <a:spcAft>
                <a:spcPct val="0"/>
              </a:spcAft>
              <a:defRPr sz="2000">
                <a:solidFill>
                  <a:schemeClr val="tx2"/>
                </a:solidFill>
                <a:latin typeface="Verdana" pitchFamily="34" charset="0"/>
                <a:ea typeface="ＭＳ Ｐゴシック" pitchFamily="-65" charset="-128"/>
              </a:defRPr>
            </a:lvl3pPr>
            <a:lvl4pPr algn="l" rtl="0" eaLnBrk="0" fontAlgn="base" hangingPunct="0">
              <a:spcBef>
                <a:spcPct val="0"/>
              </a:spcBef>
              <a:spcAft>
                <a:spcPct val="0"/>
              </a:spcAft>
              <a:defRPr sz="2000">
                <a:solidFill>
                  <a:schemeClr val="tx2"/>
                </a:solidFill>
                <a:latin typeface="Verdana" pitchFamily="34" charset="0"/>
                <a:ea typeface="ＭＳ Ｐゴシック" pitchFamily="-65" charset="-128"/>
              </a:defRPr>
            </a:lvl4pPr>
            <a:lvl5pPr algn="l" rtl="0" eaLnBrk="0" fontAlgn="base" hangingPunct="0">
              <a:spcBef>
                <a:spcPct val="0"/>
              </a:spcBef>
              <a:spcAft>
                <a:spcPct val="0"/>
              </a:spcAft>
              <a:defRPr sz="2000">
                <a:solidFill>
                  <a:schemeClr val="tx2"/>
                </a:solidFill>
                <a:latin typeface="Verdana" pitchFamily="34" charset="0"/>
                <a:ea typeface="ＭＳ Ｐゴシック" pitchFamily="-65" charset="-128"/>
              </a:defRPr>
            </a:lvl5pPr>
            <a:lvl6pPr marL="457200" algn="l" rtl="0" fontAlgn="base">
              <a:spcBef>
                <a:spcPct val="0"/>
              </a:spcBef>
              <a:spcAft>
                <a:spcPct val="0"/>
              </a:spcAft>
              <a:defRPr sz="2000">
                <a:solidFill>
                  <a:schemeClr val="tx2"/>
                </a:solidFill>
                <a:latin typeface="Verdana" pitchFamily="34" charset="0"/>
              </a:defRPr>
            </a:lvl6pPr>
            <a:lvl7pPr marL="914400" algn="l" rtl="0" fontAlgn="base">
              <a:spcBef>
                <a:spcPct val="0"/>
              </a:spcBef>
              <a:spcAft>
                <a:spcPct val="0"/>
              </a:spcAft>
              <a:defRPr sz="2000">
                <a:solidFill>
                  <a:schemeClr val="tx2"/>
                </a:solidFill>
                <a:latin typeface="Verdana" pitchFamily="34" charset="0"/>
              </a:defRPr>
            </a:lvl7pPr>
            <a:lvl8pPr marL="1371600" algn="l" rtl="0" fontAlgn="base">
              <a:spcBef>
                <a:spcPct val="0"/>
              </a:spcBef>
              <a:spcAft>
                <a:spcPct val="0"/>
              </a:spcAft>
              <a:defRPr sz="2000">
                <a:solidFill>
                  <a:schemeClr val="tx2"/>
                </a:solidFill>
                <a:latin typeface="Verdana" pitchFamily="34" charset="0"/>
              </a:defRPr>
            </a:lvl8pPr>
            <a:lvl9pPr marL="1828800" algn="l" rtl="0" fontAlgn="base">
              <a:spcBef>
                <a:spcPct val="0"/>
              </a:spcBef>
              <a:spcAft>
                <a:spcPct val="0"/>
              </a:spcAft>
              <a:defRPr sz="2000">
                <a:solidFill>
                  <a:schemeClr val="tx2"/>
                </a:solidFill>
                <a:latin typeface="Verdana" pitchFamily="34" charset="0"/>
              </a:defRPr>
            </a:lvl9pPr>
          </a:lstStyle>
          <a:p>
            <a:pPr eaLnBrk="1" hangingPunct="1"/>
            <a:r>
              <a:rPr lang="da-DK" altLang="da-DK" sz="3000" spc="60" dirty="0">
                <a:solidFill>
                  <a:schemeClr val="accent1"/>
                </a:solidFill>
                <a:ea typeface="Open Sans Extrabold" panose="020B0606030504020204" pitchFamily="34" charset="0"/>
                <a:cs typeface="Microsoft New Tai Lue" panose="020B0502040204020203" pitchFamily="34" charset="0"/>
              </a:rPr>
              <a:t>Hvad styrer at vi spiser som vi gør?</a:t>
            </a:r>
          </a:p>
        </p:txBody>
      </p:sp>
      <p:sp>
        <p:nvSpPr>
          <p:cNvPr id="15" name="Rektangel 14"/>
          <p:cNvSpPr/>
          <p:nvPr/>
        </p:nvSpPr>
        <p:spPr>
          <a:xfrm>
            <a:off x="3575050" y="1268415"/>
            <a:ext cx="4465638" cy="4968875"/>
          </a:xfrm>
          <a:prstGeom prst="rect">
            <a:avLst/>
          </a:prstGeom>
          <a:noFill/>
          <a:ln w="50800" cap="flat" cmpd="sng" algn="ctr">
            <a:solidFill>
              <a:srgbClr val="000000"/>
            </a:solidFill>
            <a:prstDash val="solid"/>
          </a:ln>
          <a:effectLst/>
        </p:spPr>
        <p:txBody>
          <a:bodyPr anchor="ctr"/>
          <a:lstStyle/>
          <a:p>
            <a:pPr algn="ctr">
              <a:spcBef>
                <a:spcPct val="0"/>
              </a:spcBef>
              <a:defRPr/>
            </a:pPr>
            <a:endParaRPr lang="da-DK" sz="2400" kern="0">
              <a:solidFill>
                <a:srgbClr val="FFFFFF"/>
              </a:solidFill>
              <a:latin typeface="Verdana"/>
            </a:endParaRPr>
          </a:p>
        </p:txBody>
      </p:sp>
      <p:sp>
        <p:nvSpPr>
          <p:cNvPr id="16" name="Tekstboks 4"/>
          <p:cNvSpPr txBox="1"/>
          <p:nvPr/>
        </p:nvSpPr>
        <p:spPr>
          <a:xfrm>
            <a:off x="3719513" y="6037263"/>
            <a:ext cx="4176712" cy="400050"/>
          </a:xfrm>
          <a:prstGeom prst="rect">
            <a:avLst/>
          </a:prstGeom>
          <a:solidFill>
            <a:srgbClr val="FFFFFF"/>
          </a:solidFill>
          <a:ln w="12700">
            <a:solidFill>
              <a:srgbClr val="000000"/>
            </a:solidFill>
          </a:ln>
        </p:spPr>
        <p:txBody>
          <a:bodyPr>
            <a:spAutoFit/>
          </a:bodyPr>
          <a:lstStyle/>
          <a:p>
            <a:pPr>
              <a:spcBef>
                <a:spcPct val="0"/>
              </a:spcBef>
              <a:defRPr/>
            </a:pPr>
            <a:r>
              <a:rPr lang="da-DK" sz="2000" kern="0" dirty="0">
                <a:solidFill>
                  <a:srgbClr val="FF0000"/>
                </a:solidFill>
                <a:ea typeface="ＭＳ Ｐゴシック" panose="020B0600070205080204" pitchFamily="34" charset="-128"/>
              </a:rPr>
              <a:t>Spisevaner og social kontekst</a:t>
            </a:r>
          </a:p>
        </p:txBody>
      </p:sp>
      <p:pic>
        <p:nvPicPr>
          <p:cNvPr id="17" name="Billede 7" descr="http://www.nature.com/nrn/journal/v15/n6/images_article/nrn3745-f1.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b="3500"/>
          <a:stretch>
            <a:fillRect/>
          </a:stretch>
        </p:blipFill>
        <p:spPr bwMode="auto">
          <a:xfrm>
            <a:off x="4049713" y="1414463"/>
            <a:ext cx="3516312"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pad-nedadgående pil 17"/>
          <p:cNvSpPr/>
          <p:nvPr/>
        </p:nvSpPr>
        <p:spPr>
          <a:xfrm>
            <a:off x="4943477" y="5613400"/>
            <a:ext cx="144463" cy="376238"/>
          </a:xfrm>
          <a:prstGeom prst="upDownArrow">
            <a:avLst/>
          </a:prstGeom>
          <a:solidFill>
            <a:srgbClr val="FF0000"/>
          </a:solidFill>
          <a:ln w="9525" cap="flat" cmpd="sng" algn="ctr">
            <a:solidFill>
              <a:srgbClr val="000000"/>
            </a:solidFill>
            <a:prstDash val="solid"/>
          </a:ln>
          <a:effectLst/>
        </p:spPr>
        <p:txBody>
          <a:bodyPr anchor="ctr"/>
          <a:lstStyle/>
          <a:p>
            <a:pPr algn="ctr">
              <a:spcBef>
                <a:spcPct val="0"/>
              </a:spcBef>
              <a:defRPr/>
            </a:pPr>
            <a:endParaRPr lang="da-DK" sz="2400" kern="0">
              <a:solidFill>
                <a:srgbClr val="FFFFFF"/>
              </a:solidFill>
              <a:latin typeface="Verdana"/>
            </a:endParaRPr>
          </a:p>
        </p:txBody>
      </p:sp>
      <p:sp>
        <p:nvSpPr>
          <p:cNvPr id="19" name="Opad-nedadgående pil 18"/>
          <p:cNvSpPr/>
          <p:nvPr/>
        </p:nvSpPr>
        <p:spPr>
          <a:xfrm>
            <a:off x="6383338" y="5613400"/>
            <a:ext cx="144462" cy="376238"/>
          </a:xfrm>
          <a:prstGeom prst="upDownArrow">
            <a:avLst/>
          </a:prstGeom>
          <a:solidFill>
            <a:srgbClr val="FF0000"/>
          </a:solidFill>
          <a:ln w="9525" cap="flat" cmpd="sng" algn="ctr">
            <a:solidFill>
              <a:srgbClr val="000000"/>
            </a:solidFill>
            <a:prstDash val="solid"/>
          </a:ln>
          <a:effectLst/>
        </p:spPr>
        <p:txBody>
          <a:bodyPr anchor="ctr"/>
          <a:lstStyle/>
          <a:p>
            <a:pPr algn="ctr">
              <a:spcBef>
                <a:spcPct val="0"/>
              </a:spcBef>
              <a:defRPr/>
            </a:pPr>
            <a:endParaRPr lang="da-DK" sz="2400" kern="0">
              <a:solidFill>
                <a:srgbClr val="FFFFFF"/>
              </a:solidFill>
              <a:latin typeface="Verdana"/>
            </a:endParaRPr>
          </a:p>
        </p:txBody>
      </p:sp>
      <p:sp>
        <p:nvSpPr>
          <p:cNvPr id="20" name="Tekstboks 1"/>
          <p:cNvSpPr txBox="1">
            <a:spLocks noChangeArrowheads="1"/>
          </p:cNvSpPr>
          <p:nvPr/>
        </p:nvSpPr>
        <p:spPr bwMode="auto">
          <a:xfrm>
            <a:off x="2981325" y="2781300"/>
            <a:ext cx="5778500" cy="522288"/>
          </a:xfrm>
          <a:prstGeom prst="rect">
            <a:avLst/>
          </a:prstGeom>
          <a:solidFill>
            <a:srgbClr val="FFFFFF"/>
          </a:solidFill>
          <a:ln w="19050">
            <a:solidFill>
              <a:srgbClr val="FF0000"/>
            </a:solidFill>
            <a:miter lim="800000"/>
            <a:headEnd/>
            <a:tailEnd/>
          </a:ln>
        </p:spPr>
        <p:txBody>
          <a:bodyPr>
            <a:spAutoFit/>
          </a:bodyPr>
          <a:lstStyle>
            <a:lvl1pPr eaLnBrk="0" hangingPunct="0">
              <a:spcBef>
                <a:spcPct val="20000"/>
              </a:spcBef>
              <a:defRPr sz="1600">
                <a:solidFill>
                  <a:srgbClr val="212121"/>
                </a:solidFill>
                <a:latin typeface="Verdana" panose="020B0604030504040204" pitchFamily="34" charset="0"/>
                <a:ea typeface="ＭＳ Ｐゴシック" panose="020B0600070205080204" pitchFamily="34" charset="-128"/>
              </a:defRPr>
            </a:lvl1pPr>
            <a:lvl2pPr marL="742950" indent="-285750" eaLnBrk="0" hangingPunct="0">
              <a:spcBef>
                <a:spcPct val="20000"/>
              </a:spcBef>
              <a:buChar char="•"/>
              <a:defRPr sz="1600">
                <a:solidFill>
                  <a:srgbClr val="212121"/>
                </a:solidFill>
                <a:latin typeface="Verdana" panose="020B0604030504040204" pitchFamily="34" charset="0"/>
                <a:ea typeface="ＭＳ Ｐゴシック" panose="020B0600070205080204" pitchFamily="34" charset="-128"/>
              </a:defRPr>
            </a:lvl2pPr>
            <a:lvl3pPr marL="1143000" indent="-228600" eaLnBrk="0" hangingPunct="0">
              <a:spcBef>
                <a:spcPct val="20000"/>
              </a:spcBef>
              <a:buChar char="•"/>
              <a:defRPr sz="1600">
                <a:solidFill>
                  <a:srgbClr val="212121"/>
                </a:solidFill>
                <a:latin typeface="Verdana" panose="020B0604030504040204" pitchFamily="34" charset="0"/>
                <a:ea typeface="ＭＳ Ｐゴシック" panose="020B0600070205080204" pitchFamily="34" charset="-128"/>
              </a:defRPr>
            </a:lvl3pPr>
            <a:lvl4pPr marL="1600200" indent="-228600" eaLnBrk="0" hangingPunct="0">
              <a:spcBef>
                <a:spcPct val="20000"/>
              </a:spcBef>
              <a:buChar char="•"/>
              <a:defRPr sz="1600">
                <a:solidFill>
                  <a:srgbClr val="212121"/>
                </a:solidFill>
                <a:latin typeface="Verdana" panose="020B0604030504040204" pitchFamily="34" charset="0"/>
                <a:ea typeface="ＭＳ Ｐゴシック" panose="020B0600070205080204" pitchFamily="34" charset="-128"/>
              </a:defRPr>
            </a:lvl4pPr>
            <a:lvl5pPr marL="2057400" indent="-228600" eaLnBrk="0" hangingPunct="0">
              <a:spcBef>
                <a:spcPct val="20000"/>
              </a:spcBef>
              <a:buChar char="•"/>
              <a:defRPr sz="1600">
                <a:solidFill>
                  <a:srgbClr val="21212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rgbClr val="21212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rgbClr val="21212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rgbClr val="21212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rgbClr val="212121"/>
                </a:solidFill>
                <a:latin typeface="Verdana" panose="020B0604030504040204" pitchFamily="34" charset="0"/>
                <a:ea typeface="ＭＳ Ｐゴシック" panose="020B0600070205080204" pitchFamily="34" charset="-128"/>
              </a:defRPr>
            </a:lvl9pPr>
          </a:lstStyle>
          <a:p>
            <a:pPr algn="ctr" eaLnBrk="1" hangingPunct="1">
              <a:spcBef>
                <a:spcPct val="0"/>
              </a:spcBef>
              <a:defRPr/>
            </a:pPr>
            <a:r>
              <a:rPr lang="da-DK" altLang="en-US" sz="2800" kern="0" dirty="0">
                <a:solidFill>
                  <a:srgbClr val="000000"/>
                </a:solidFill>
              </a:rPr>
              <a:t>Måltider er et godt eksempel</a:t>
            </a:r>
          </a:p>
        </p:txBody>
      </p:sp>
      <p:sp>
        <p:nvSpPr>
          <p:cNvPr id="21" name="Pladsholder til dato 3"/>
          <p:cNvSpPr txBox="1">
            <a:spLocks/>
          </p:cNvSpPr>
          <p:nvPr/>
        </p:nvSpPr>
        <p:spPr>
          <a:xfrm>
            <a:off x="1393381" y="6350002"/>
            <a:ext cx="8768209" cy="144463"/>
          </a:xfrm>
          <a:prstGeom prst="rect">
            <a:avLst/>
          </a:prstGeom>
        </p:spPr>
        <p:txBody>
          <a:bodyPr vert="horz" wrap="square" lIns="0" tIns="0" rIns="0" bIns="0" numCol="1" anchor="t" anchorCtr="0" compatLnSpc="1">
            <a:prstTxWarp prst="textNoShape">
              <a:avLst/>
            </a:prstTxWarp>
          </a:bodyPr>
          <a:lstStyle>
            <a:defPPr>
              <a:defRPr lang="da-DK"/>
            </a:defPPr>
            <a:lvl1pPr algn="l" rtl="0" fontAlgn="base">
              <a:spcBef>
                <a:spcPct val="50000"/>
              </a:spcBef>
              <a:spcAft>
                <a:spcPct val="0"/>
              </a:spcAft>
              <a:defRPr sz="900" kern="1200">
                <a:solidFill>
                  <a:srgbClr val="000000"/>
                </a:solidFill>
                <a:latin typeface="Verdana" pitchFamily="-65" charset="0"/>
                <a:ea typeface="ＭＳ Ｐゴシック" pitchFamily="-65" charset="-128"/>
                <a:cs typeface="+mn-cs"/>
              </a:defRPr>
            </a:lvl1pPr>
            <a:lvl2pPr marL="4572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2pPr>
            <a:lvl3pPr marL="9144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3pPr>
            <a:lvl4pPr marL="13716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4pPr>
            <a:lvl5pPr marL="18288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5pPr>
            <a:lvl6pPr marL="2286000" algn="l" defTabSz="914400" rtl="0" eaLnBrk="1" latinLnBrk="0" hangingPunct="1">
              <a:defRPr sz="1600" kern="1200">
                <a:solidFill>
                  <a:schemeClr val="tx1"/>
                </a:solidFill>
                <a:latin typeface="Verdana" pitchFamily="34" charset="0"/>
                <a:ea typeface="ＭＳ Ｐゴシック" pitchFamily="-80" charset="-128"/>
                <a:cs typeface="+mn-cs"/>
              </a:defRPr>
            </a:lvl6pPr>
            <a:lvl7pPr marL="2743200" algn="l" defTabSz="914400" rtl="0" eaLnBrk="1" latinLnBrk="0" hangingPunct="1">
              <a:defRPr sz="1600" kern="1200">
                <a:solidFill>
                  <a:schemeClr val="tx1"/>
                </a:solidFill>
                <a:latin typeface="Verdana" pitchFamily="34" charset="0"/>
                <a:ea typeface="ＭＳ Ｐゴシック" pitchFamily="-80" charset="-128"/>
                <a:cs typeface="+mn-cs"/>
              </a:defRPr>
            </a:lvl7pPr>
            <a:lvl8pPr marL="3200400" algn="l" defTabSz="914400" rtl="0" eaLnBrk="1" latinLnBrk="0" hangingPunct="1">
              <a:defRPr sz="1600" kern="1200">
                <a:solidFill>
                  <a:schemeClr val="tx1"/>
                </a:solidFill>
                <a:latin typeface="Verdana" pitchFamily="34" charset="0"/>
                <a:ea typeface="ＭＳ Ｐゴシック" pitchFamily="-80" charset="-128"/>
                <a:cs typeface="+mn-cs"/>
              </a:defRPr>
            </a:lvl8pPr>
            <a:lvl9pPr marL="3657600" algn="l" defTabSz="914400" rtl="0" eaLnBrk="1" latinLnBrk="0" hangingPunct="1">
              <a:defRPr sz="1600" kern="1200">
                <a:solidFill>
                  <a:schemeClr val="tx1"/>
                </a:solidFill>
                <a:latin typeface="Verdana" pitchFamily="34" charset="0"/>
                <a:ea typeface="ＭＳ Ｐゴシック" pitchFamily="-80" charset="-128"/>
                <a:cs typeface="+mn-cs"/>
              </a:defRPr>
            </a:lvl9pPr>
          </a:lstStyle>
          <a:p>
            <a:pPr>
              <a:defRPr/>
            </a:pPr>
            <a:endParaRPr lang="en-US" dirty="0"/>
          </a:p>
        </p:txBody>
      </p:sp>
      <p:sp>
        <p:nvSpPr>
          <p:cNvPr id="22" name="Pladsholder til slidenummer 7"/>
          <p:cNvSpPr txBox="1">
            <a:spLocks/>
          </p:cNvSpPr>
          <p:nvPr/>
        </p:nvSpPr>
        <p:spPr>
          <a:xfrm>
            <a:off x="255957" y="4525963"/>
            <a:ext cx="2844430" cy="144463"/>
          </a:xfrm>
          <a:prstGeom prst="rect">
            <a:avLst/>
          </a:prstGeom>
        </p:spPr>
        <p:txBody>
          <a:bodyPr vert="horz" wrap="square" lIns="0" tIns="0" rIns="0" bIns="0" numCol="1" anchor="t" anchorCtr="0" compatLnSpc="1">
            <a:prstTxWarp prst="textNoShape">
              <a:avLst/>
            </a:prstTxWarp>
          </a:bodyPr>
          <a:lstStyle>
            <a:defPPr>
              <a:defRPr lang="da-DK"/>
            </a:defPPr>
            <a:lvl1pPr algn="l" rtl="0" fontAlgn="base">
              <a:spcBef>
                <a:spcPct val="50000"/>
              </a:spcBef>
              <a:spcAft>
                <a:spcPct val="0"/>
              </a:spcAft>
              <a:defRPr sz="900" kern="1200">
                <a:solidFill>
                  <a:srgbClr val="000000"/>
                </a:solidFill>
                <a:latin typeface="Verdana" pitchFamily="34" charset="0"/>
                <a:ea typeface="ＭＳ Ｐゴシック" pitchFamily="-80" charset="-128"/>
                <a:cs typeface="+mn-cs"/>
              </a:defRPr>
            </a:lvl1pPr>
            <a:lvl2pPr marL="4572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2pPr>
            <a:lvl3pPr marL="9144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3pPr>
            <a:lvl4pPr marL="13716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4pPr>
            <a:lvl5pPr marL="18288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5pPr>
            <a:lvl6pPr marL="2286000" algn="l" defTabSz="914400" rtl="0" eaLnBrk="1" latinLnBrk="0" hangingPunct="1">
              <a:defRPr sz="1600" kern="1200">
                <a:solidFill>
                  <a:schemeClr val="tx1"/>
                </a:solidFill>
                <a:latin typeface="Verdana" pitchFamily="34" charset="0"/>
                <a:ea typeface="ＭＳ Ｐゴシック" pitchFamily="-80" charset="-128"/>
                <a:cs typeface="+mn-cs"/>
              </a:defRPr>
            </a:lvl6pPr>
            <a:lvl7pPr marL="2743200" algn="l" defTabSz="914400" rtl="0" eaLnBrk="1" latinLnBrk="0" hangingPunct="1">
              <a:defRPr sz="1600" kern="1200">
                <a:solidFill>
                  <a:schemeClr val="tx1"/>
                </a:solidFill>
                <a:latin typeface="Verdana" pitchFamily="34" charset="0"/>
                <a:ea typeface="ＭＳ Ｐゴシック" pitchFamily="-80" charset="-128"/>
                <a:cs typeface="+mn-cs"/>
              </a:defRPr>
            </a:lvl7pPr>
            <a:lvl8pPr marL="3200400" algn="l" defTabSz="914400" rtl="0" eaLnBrk="1" latinLnBrk="0" hangingPunct="1">
              <a:defRPr sz="1600" kern="1200">
                <a:solidFill>
                  <a:schemeClr val="tx1"/>
                </a:solidFill>
                <a:latin typeface="Verdana" pitchFamily="34" charset="0"/>
                <a:ea typeface="ＭＳ Ｐゴシック" pitchFamily="-80" charset="-128"/>
                <a:cs typeface="+mn-cs"/>
              </a:defRPr>
            </a:lvl8pPr>
            <a:lvl9pPr marL="3657600" algn="l" defTabSz="914400" rtl="0" eaLnBrk="1" latinLnBrk="0" hangingPunct="1">
              <a:defRPr sz="1600" kern="1200">
                <a:solidFill>
                  <a:schemeClr val="tx1"/>
                </a:solidFill>
                <a:latin typeface="Verdana" pitchFamily="34" charset="0"/>
                <a:ea typeface="ＭＳ Ｐゴシック" pitchFamily="-80" charset="-128"/>
                <a:cs typeface="+mn-cs"/>
              </a:defRPr>
            </a:lvl9pPr>
          </a:lstStyle>
          <a:p>
            <a:pPr>
              <a:defRPr/>
            </a:pPr>
            <a:endParaRPr lang="da-DK" altLang="en-US" dirty="0"/>
          </a:p>
        </p:txBody>
      </p:sp>
    </p:spTree>
    <p:extLst>
      <p:ext uri="{BB962C8B-B14F-4D97-AF65-F5344CB8AC3E}">
        <p14:creationId xmlns:p14="http://schemas.microsoft.com/office/powerpoint/2010/main" val="49857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animBg="1"/>
      <p:bldP spid="19"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2730499" y="638978"/>
            <a:ext cx="6523669" cy="313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000">
                <a:solidFill>
                  <a:schemeClr val="tx2"/>
                </a:solidFill>
                <a:latin typeface="+mj-lt"/>
                <a:ea typeface="ＭＳ Ｐゴシック" pitchFamily="-65" charset="-128"/>
                <a:cs typeface="+mj-cs"/>
              </a:defRPr>
            </a:lvl1pPr>
            <a:lvl2pPr algn="l" rtl="0" eaLnBrk="0" fontAlgn="base" hangingPunct="0">
              <a:spcBef>
                <a:spcPct val="0"/>
              </a:spcBef>
              <a:spcAft>
                <a:spcPct val="0"/>
              </a:spcAft>
              <a:defRPr sz="2000">
                <a:solidFill>
                  <a:schemeClr val="tx2"/>
                </a:solidFill>
                <a:latin typeface="Verdana" pitchFamily="34" charset="0"/>
                <a:ea typeface="ＭＳ Ｐゴシック" pitchFamily="-65" charset="-128"/>
              </a:defRPr>
            </a:lvl2pPr>
            <a:lvl3pPr algn="l" rtl="0" eaLnBrk="0" fontAlgn="base" hangingPunct="0">
              <a:spcBef>
                <a:spcPct val="0"/>
              </a:spcBef>
              <a:spcAft>
                <a:spcPct val="0"/>
              </a:spcAft>
              <a:defRPr sz="2000">
                <a:solidFill>
                  <a:schemeClr val="tx2"/>
                </a:solidFill>
                <a:latin typeface="Verdana" pitchFamily="34" charset="0"/>
                <a:ea typeface="ＭＳ Ｐゴシック" pitchFamily="-65" charset="-128"/>
              </a:defRPr>
            </a:lvl3pPr>
            <a:lvl4pPr algn="l" rtl="0" eaLnBrk="0" fontAlgn="base" hangingPunct="0">
              <a:spcBef>
                <a:spcPct val="0"/>
              </a:spcBef>
              <a:spcAft>
                <a:spcPct val="0"/>
              </a:spcAft>
              <a:defRPr sz="2000">
                <a:solidFill>
                  <a:schemeClr val="tx2"/>
                </a:solidFill>
                <a:latin typeface="Verdana" pitchFamily="34" charset="0"/>
                <a:ea typeface="ＭＳ Ｐゴシック" pitchFamily="-65" charset="-128"/>
              </a:defRPr>
            </a:lvl4pPr>
            <a:lvl5pPr algn="l" rtl="0" eaLnBrk="0" fontAlgn="base" hangingPunct="0">
              <a:spcBef>
                <a:spcPct val="0"/>
              </a:spcBef>
              <a:spcAft>
                <a:spcPct val="0"/>
              </a:spcAft>
              <a:defRPr sz="2000">
                <a:solidFill>
                  <a:schemeClr val="tx2"/>
                </a:solidFill>
                <a:latin typeface="Verdana" pitchFamily="34" charset="0"/>
                <a:ea typeface="ＭＳ Ｐゴシック" pitchFamily="-65" charset="-128"/>
              </a:defRPr>
            </a:lvl5pPr>
            <a:lvl6pPr marL="457200" algn="l" rtl="0" fontAlgn="base">
              <a:spcBef>
                <a:spcPct val="0"/>
              </a:spcBef>
              <a:spcAft>
                <a:spcPct val="0"/>
              </a:spcAft>
              <a:defRPr sz="2000">
                <a:solidFill>
                  <a:schemeClr val="tx2"/>
                </a:solidFill>
                <a:latin typeface="Verdana" pitchFamily="34" charset="0"/>
              </a:defRPr>
            </a:lvl6pPr>
            <a:lvl7pPr marL="914400" algn="l" rtl="0" fontAlgn="base">
              <a:spcBef>
                <a:spcPct val="0"/>
              </a:spcBef>
              <a:spcAft>
                <a:spcPct val="0"/>
              </a:spcAft>
              <a:defRPr sz="2000">
                <a:solidFill>
                  <a:schemeClr val="tx2"/>
                </a:solidFill>
                <a:latin typeface="Verdana" pitchFamily="34" charset="0"/>
              </a:defRPr>
            </a:lvl7pPr>
            <a:lvl8pPr marL="1371600" algn="l" rtl="0" fontAlgn="base">
              <a:spcBef>
                <a:spcPct val="0"/>
              </a:spcBef>
              <a:spcAft>
                <a:spcPct val="0"/>
              </a:spcAft>
              <a:defRPr sz="2000">
                <a:solidFill>
                  <a:schemeClr val="tx2"/>
                </a:solidFill>
                <a:latin typeface="Verdana" pitchFamily="34" charset="0"/>
              </a:defRPr>
            </a:lvl8pPr>
            <a:lvl9pPr marL="1828800" algn="l" rtl="0" fontAlgn="base">
              <a:spcBef>
                <a:spcPct val="0"/>
              </a:spcBef>
              <a:spcAft>
                <a:spcPct val="0"/>
              </a:spcAft>
              <a:defRPr sz="2000">
                <a:solidFill>
                  <a:schemeClr val="tx2"/>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altLang="en-US" sz="3000" b="0" i="0" u="none" strike="noStrike" kern="1200" cap="none" spc="45" normalizeH="0" baseline="0" noProof="0" dirty="0">
                <a:ln>
                  <a:noFill/>
                </a:ln>
                <a:solidFill>
                  <a:schemeClr val="bg1"/>
                </a:solidFill>
                <a:effectLst/>
                <a:uLnTx/>
                <a:uFillTx/>
                <a:latin typeface="Microsoft New Tai Lue"/>
                <a:ea typeface="ＭＳ Ｐゴシック" panose="020B0600070205080204" pitchFamily="34" charset="-128"/>
                <a:cs typeface="+mj-cs"/>
              </a:rPr>
              <a:t>Spisning og måltider er:</a:t>
            </a:r>
          </a:p>
        </p:txBody>
      </p:sp>
      <p:sp>
        <p:nvSpPr>
          <p:cNvPr id="6" name="Rectangle 3"/>
          <p:cNvSpPr txBox="1">
            <a:spLocks noChangeArrowheads="1"/>
          </p:cNvSpPr>
          <p:nvPr/>
        </p:nvSpPr>
        <p:spPr bwMode="auto">
          <a:xfrm>
            <a:off x="2555012" y="1072470"/>
            <a:ext cx="812092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defRPr sz="1600">
                <a:solidFill>
                  <a:srgbClr val="212121"/>
                </a:solidFill>
                <a:latin typeface="+mn-lt"/>
                <a:ea typeface="ＭＳ Ｐゴシック" pitchFamily="-65" charset="-128"/>
                <a:cs typeface="+mn-cs"/>
              </a:defRPr>
            </a:lvl1pPr>
            <a:lvl2pPr marL="742950" indent="-285750" algn="l" rtl="0" eaLnBrk="0" fontAlgn="base" hangingPunct="0">
              <a:spcBef>
                <a:spcPct val="20000"/>
              </a:spcBef>
              <a:spcAft>
                <a:spcPct val="0"/>
              </a:spcAft>
              <a:buChar char="•"/>
              <a:defRPr sz="1600">
                <a:solidFill>
                  <a:srgbClr val="212121"/>
                </a:solidFill>
                <a:latin typeface="+mn-lt"/>
                <a:ea typeface="ＭＳ Ｐゴシック" pitchFamily="-65" charset="-128"/>
              </a:defRPr>
            </a:lvl2pPr>
            <a:lvl3pPr marL="1146175" indent="-228600" algn="l" rtl="0" eaLnBrk="0" fontAlgn="base" hangingPunct="0">
              <a:spcBef>
                <a:spcPct val="20000"/>
              </a:spcBef>
              <a:spcAft>
                <a:spcPct val="0"/>
              </a:spcAft>
              <a:buChar char="•"/>
              <a:defRPr sz="1600">
                <a:solidFill>
                  <a:srgbClr val="212121"/>
                </a:solidFill>
                <a:latin typeface="+mn-lt"/>
                <a:ea typeface="ＭＳ Ｐゴシック" pitchFamily="-65" charset="-128"/>
              </a:defRPr>
            </a:lvl3pPr>
            <a:lvl4pPr marL="1600200" indent="-228600" algn="l" rtl="0" eaLnBrk="0" fontAlgn="base" hangingPunct="0">
              <a:spcBef>
                <a:spcPct val="20000"/>
              </a:spcBef>
              <a:spcAft>
                <a:spcPct val="0"/>
              </a:spcAft>
              <a:buChar char="•"/>
              <a:defRPr sz="1600">
                <a:solidFill>
                  <a:srgbClr val="212121"/>
                </a:solidFill>
                <a:latin typeface="+mn-lt"/>
                <a:ea typeface="ＭＳ Ｐゴシック" pitchFamily="-65" charset="-128"/>
              </a:defRPr>
            </a:lvl4pPr>
            <a:lvl5pPr marL="2057400" indent="-228600" algn="l" rtl="0" eaLnBrk="0" fontAlgn="base" hangingPunct="0">
              <a:spcBef>
                <a:spcPct val="20000"/>
              </a:spcBef>
              <a:spcAft>
                <a:spcPct val="0"/>
              </a:spcAft>
              <a:buChar char="•"/>
              <a:defRPr sz="1600">
                <a:solidFill>
                  <a:srgbClr val="212121"/>
                </a:solidFill>
                <a:latin typeface="+mn-lt"/>
                <a:ea typeface="ＭＳ Ｐゴシック" pitchFamily="-65" charset="-128"/>
              </a:defRPr>
            </a:lvl5pPr>
            <a:lvl6pPr marL="2514600" indent="-228600" algn="l" rtl="0" fontAlgn="base">
              <a:spcBef>
                <a:spcPct val="20000"/>
              </a:spcBef>
              <a:spcAft>
                <a:spcPct val="0"/>
              </a:spcAft>
              <a:buChar char="•"/>
              <a:defRPr sz="1600">
                <a:solidFill>
                  <a:srgbClr val="212121"/>
                </a:solidFill>
                <a:latin typeface="+mn-lt"/>
              </a:defRPr>
            </a:lvl6pPr>
            <a:lvl7pPr marL="2971800" indent="-228600" algn="l" rtl="0" fontAlgn="base">
              <a:spcBef>
                <a:spcPct val="20000"/>
              </a:spcBef>
              <a:spcAft>
                <a:spcPct val="0"/>
              </a:spcAft>
              <a:buChar char="•"/>
              <a:defRPr sz="1600">
                <a:solidFill>
                  <a:srgbClr val="212121"/>
                </a:solidFill>
                <a:latin typeface="+mn-lt"/>
              </a:defRPr>
            </a:lvl7pPr>
            <a:lvl8pPr marL="3429000" indent="-228600" algn="l" rtl="0" fontAlgn="base">
              <a:spcBef>
                <a:spcPct val="20000"/>
              </a:spcBef>
              <a:spcAft>
                <a:spcPct val="0"/>
              </a:spcAft>
              <a:buChar char="•"/>
              <a:defRPr sz="1600">
                <a:solidFill>
                  <a:srgbClr val="212121"/>
                </a:solidFill>
                <a:latin typeface="+mn-lt"/>
              </a:defRPr>
            </a:lvl8pPr>
            <a:lvl9pPr marL="3886200" indent="-228600" algn="l" rtl="0" fontAlgn="base">
              <a:spcBef>
                <a:spcPct val="20000"/>
              </a:spcBef>
              <a:spcAft>
                <a:spcPct val="0"/>
              </a:spcAft>
              <a:buChar char="•"/>
              <a:defRPr sz="1600">
                <a:solidFill>
                  <a:srgbClr val="212121"/>
                </a:solidFill>
                <a:latin typeface="+mn-lt"/>
              </a:defRPr>
            </a:lvl9pPr>
          </a:lstStyle>
          <a:p>
            <a:pPr marL="342900" marR="0" lvl="0" indent="-342900" algn="l" defTabSz="914400" rtl="0" eaLnBrk="1" fontAlgn="base" latinLnBrk="0" hangingPunct="1">
              <a:lnSpc>
                <a:spcPct val="150000"/>
              </a:lnSpc>
              <a:spcBef>
                <a:spcPct val="20000"/>
              </a:spcBef>
              <a:spcAft>
                <a:spcPct val="0"/>
              </a:spcAft>
              <a:buClrTx/>
              <a:buSzTx/>
              <a:buFontTx/>
              <a:buChar char="•"/>
              <a:tabLst/>
              <a:defRPr/>
            </a:pPr>
            <a:r>
              <a:rPr kumimoji="0" lang="da-DK" altLang="en-US" sz="2000" b="0" i="0" u="none" strike="noStrike" kern="0" cap="none" spc="0" normalizeH="0" baseline="0" noProof="0" dirty="0">
                <a:ln>
                  <a:noFill/>
                </a:ln>
                <a:solidFill>
                  <a:schemeClr val="bg1"/>
                </a:solidFill>
                <a:effectLst/>
                <a:uLnTx/>
                <a:uFillTx/>
                <a:latin typeface="Microsoft New Tai Lue"/>
                <a:ea typeface="ＭＳ Ｐゴシック" panose="020B0600070205080204" pitchFamily="34" charset="-128"/>
                <a:cs typeface="+mn-cs"/>
              </a:rPr>
              <a:t>Familiens mødested (socialisering)</a:t>
            </a:r>
          </a:p>
          <a:p>
            <a:pPr marL="342900" marR="0" lvl="0" indent="-342900" algn="l" defTabSz="914400" rtl="0" eaLnBrk="1" fontAlgn="base" latinLnBrk="0" hangingPunct="1">
              <a:lnSpc>
                <a:spcPct val="150000"/>
              </a:lnSpc>
              <a:spcBef>
                <a:spcPct val="20000"/>
              </a:spcBef>
              <a:spcAft>
                <a:spcPct val="0"/>
              </a:spcAft>
              <a:buClrTx/>
              <a:buSzTx/>
              <a:buFontTx/>
              <a:buChar char="•"/>
              <a:tabLst/>
              <a:defRPr/>
            </a:pPr>
            <a:r>
              <a:rPr kumimoji="0" lang="da-DK" altLang="en-US" sz="2000" b="0" i="0" u="none" strike="noStrike" kern="0" cap="none" spc="0" normalizeH="0" baseline="0" noProof="0" dirty="0">
                <a:ln>
                  <a:noFill/>
                </a:ln>
                <a:solidFill>
                  <a:schemeClr val="bg1"/>
                </a:solidFill>
                <a:effectLst/>
                <a:uLnTx/>
                <a:uFillTx/>
                <a:latin typeface="Microsoft New Tai Lue"/>
                <a:ea typeface="ＭＳ Ｐゴシック" panose="020B0600070205080204" pitchFamily="34" charset="-128"/>
                <a:cs typeface="+mn-cs"/>
              </a:rPr>
              <a:t>Markerer identitet (fx nye kostmønstre og diæter)</a:t>
            </a:r>
          </a:p>
          <a:p>
            <a:pPr marL="342900" marR="0" lvl="0" indent="-342900" algn="l" defTabSz="914400" rtl="0" eaLnBrk="1" fontAlgn="base" latinLnBrk="0" hangingPunct="1">
              <a:lnSpc>
                <a:spcPct val="150000"/>
              </a:lnSpc>
              <a:spcBef>
                <a:spcPct val="20000"/>
              </a:spcBef>
              <a:spcAft>
                <a:spcPct val="0"/>
              </a:spcAft>
              <a:buClrTx/>
              <a:buSzTx/>
              <a:buFontTx/>
              <a:buChar char="•"/>
              <a:tabLst/>
              <a:defRPr/>
            </a:pPr>
            <a:r>
              <a:rPr kumimoji="0" lang="da-DK" altLang="en-US" sz="2000" b="0" i="0" u="none" strike="noStrike" kern="0" cap="none" spc="0" normalizeH="0" baseline="0" noProof="0" dirty="0">
                <a:ln>
                  <a:noFill/>
                </a:ln>
                <a:solidFill>
                  <a:schemeClr val="bg1"/>
                </a:solidFill>
                <a:effectLst/>
                <a:uLnTx/>
                <a:uFillTx/>
                <a:latin typeface="Microsoft New Tai Lue"/>
                <a:ea typeface="ＭＳ Ｐゴシック" panose="020B0600070205080204" pitchFamily="34" charset="-128"/>
                <a:cs typeface="+mn-cs"/>
              </a:rPr>
              <a:t>Markerer rytmer – dagen, året, og markerer hverdag/fest</a:t>
            </a:r>
          </a:p>
          <a:p>
            <a:pPr eaLnBrk="1" hangingPunct="1">
              <a:lnSpc>
                <a:spcPct val="150000"/>
              </a:lnSpc>
              <a:buFontTx/>
              <a:buChar char="•"/>
            </a:pPr>
            <a:r>
              <a:rPr kumimoji="0" lang="da-DK" altLang="en-US" sz="2000" b="0" i="0" u="none" strike="noStrike" kern="0" cap="none" spc="0" normalizeH="0" baseline="0" noProof="0" dirty="0">
                <a:ln>
                  <a:noFill/>
                </a:ln>
                <a:solidFill>
                  <a:schemeClr val="bg1"/>
                </a:solidFill>
                <a:effectLst/>
                <a:uLnTx/>
                <a:uFillTx/>
                <a:latin typeface="Microsoft New Tai Lue"/>
                <a:ea typeface="ＭＳ Ｐゴシック" panose="020B0600070205080204" pitchFamily="34" charset="-128"/>
                <a:cs typeface="+mn-cs"/>
              </a:rPr>
              <a:t>Styret af kulturelle normer, strukturer og ‘formater’ </a:t>
            </a:r>
          </a:p>
          <a:p>
            <a:pPr marL="342900" marR="0" lvl="0" indent="-342900" algn="l" defTabSz="914400" rtl="0" eaLnBrk="1" fontAlgn="base" latinLnBrk="0" hangingPunct="1">
              <a:lnSpc>
                <a:spcPct val="150000"/>
              </a:lnSpc>
              <a:spcBef>
                <a:spcPct val="20000"/>
              </a:spcBef>
              <a:spcAft>
                <a:spcPct val="0"/>
              </a:spcAft>
              <a:buClrTx/>
              <a:buSzTx/>
              <a:buFontTx/>
              <a:buChar char="•"/>
              <a:tabLst/>
              <a:defRPr/>
            </a:pPr>
            <a:endParaRPr kumimoji="0" lang="da-DK" altLang="en-US" sz="400" b="0" i="0" u="none" strike="noStrike" kern="0" cap="none" spc="0" normalizeH="0" baseline="0" noProof="0" dirty="0">
              <a:ln>
                <a:noFill/>
              </a:ln>
              <a:solidFill>
                <a:schemeClr val="bg1"/>
              </a:solidFill>
              <a:effectLst/>
              <a:uLnTx/>
              <a:uFillTx/>
              <a:latin typeface="Microsoft New Tai Lue"/>
              <a:ea typeface="ＭＳ Ｐゴシック" panose="020B0600070205080204" pitchFamily="34" charset="-128"/>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da-DK" altLang="da-DK" sz="2000" b="1" i="0" u="none" strike="noStrike" kern="0" cap="none" spc="0" normalizeH="0" baseline="0" noProof="0" dirty="0">
                <a:ln>
                  <a:noFill/>
                </a:ln>
                <a:solidFill>
                  <a:schemeClr val="bg1"/>
                </a:solidFill>
                <a:effectLst/>
                <a:uLnTx/>
                <a:uFillTx/>
                <a:latin typeface="Microsoft New Tai Lue"/>
                <a:ea typeface="ＭＳ Ｐゴシック" panose="020B0600070205080204" pitchFamily="34" charset="-128"/>
                <a:cs typeface="+mn-cs"/>
              </a:rPr>
              <a:t>Ikke </a:t>
            </a:r>
            <a:r>
              <a:rPr kumimoji="0" lang="da-DK" altLang="da-DK" sz="2000" b="0" i="0" u="none" strike="noStrike" kern="0" cap="none" spc="0" normalizeH="0" baseline="0" noProof="0" dirty="0">
                <a:ln>
                  <a:noFill/>
                </a:ln>
                <a:solidFill>
                  <a:schemeClr val="bg1"/>
                </a:solidFill>
                <a:effectLst/>
                <a:uLnTx/>
                <a:uFillTx/>
                <a:latin typeface="Microsoft New Tai Lue"/>
                <a:ea typeface="ＭＳ Ｐゴシック" panose="020B0600070205080204" pitchFamily="34" charset="-128"/>
                <a:cs typeface="+mn-cs"/>
              </a:rPr>
              <a:t>(først og fremmest): Hvad ønsker denne person?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da-DK" altLang="da-DK" sz="2000" b="1" i="0" u="none" strike="noStrike" kern="0" cap="none" spc="0" normalizeH="0" baseline="0" noProof="0" dirty="0">
                <a:ln>
                  <a:noFill/>
                </a:ln>
                <a:solidFill>
                  <a:schemeClr val="bg1"/>
                </a:solidFill>
                <a:effectLst/>
                <a:uLnTx/>
                <a:uFillTx/>
                <a:latin typeface="Microsoft New Tai Lue"/>
                <a:ea typeface="ＭＳ Ｐゴシック" panose="020B0600070205080204" pitchFamily="34" charset="-128"/>
                <a:cs typeface="+mn-cs"/>
              </a:rPr>
              <a:t>Men: </a:t>
            </a:r>
            <a:r>
              <a:rPr kumimoji="0" lang="da-DK" altLang="da-DK" sz="2000" b="0" i="0" u="none" strike="noStrike" kern="0" cap="none" spc="0" normalizeH="0" baseline="0" noProof="0" dirty="0">
                <a:ln>
                  <a:noFill/>
                </a:ln>
                <a:solidFill>
                  <a:schemeClr val="bg1"/>
                </a:solidFill>
                <a:effectLst/>
                <a:uLnTx/>
                <a:uFillTx/>
                <a:latin typeface="Microsoft New Tai Lue"/>
                <a:ea typeface="ＭＳ Ｐゴシック" panose="020B0600070205080204" pitchFamily="34" charset="-128"/>
                <a:cs typeface="+mn-cs"/>
              </a:rPr>
              <a:t>Hvad er det muligt/passende at ønske i denne situation? </a:t>
            </a:r>
            <a:endParaRPr kumimoji="0" lang="da-DK" altLang="en-US" sz="2000" b="0" i="0" u="none" strike="noStrike" kern="0" cap="none" spc="0" normalizeH="0" baseline="0" noProof="0" dirty="0">
              <a:ln>
                <a:noFill/>
              </a:ln>
              <a:solidFill>
                <a:schemeClr val="bg1"/>
              </a:solidFill>
              <a:effectLst/>
              <a:uLnTx/>
              <a:uFillTx/>
              <a:latin typeface="Microsoft New Tai Lue"/>
              <a:ea typeface="ＭＳ Ｐゴシック" panose="020B0600070205080204" pitchFamily="34" charset="-128"/>
              <a:cs typeface="+mn-cs"/>
            </a:endParaRPr>
          </a:p>
          <a:p>
            <a:pPr marL="342900" marR="0" lvl="0" indent="-342900" algn="l" defTabSz="914400" rtl="0" eaLnBrk="1" fontAlgn="base" latinLnBrk="0" hangingPunct="1">
              <a:lnSpc>
                <a:spcPct val="150000"/>
              </a:lnSpc>
              <a:spcBef>
                <a:spcPct val="20000"/>
              </a:spcBef>
              <a:spcAft>
                <a:spcPct val="0"/>
              </a:spcAft>
              <a:buClrTx/>
              <a:buSzTx/>
              <a:buFontTx/>
              <a:buChar char="•"/>
              <a:tabLst/>
              <a:defRPr/>
            </a:pPr>
            <a:endParaRPr kumimoji="0" lang="da-DK" altLang="en-US" sz="2000" b="0" i="0" u="none" strike="noStrike" kern="0" cap="none" spc="0" normalizeH="0" baseline="0" noProof="0" dirty="0">
              <a:ln>
                <a:noFill/>
              </a:ln>
              <a:solidFill>
                <a:schemeClr val="bg1"/>
              </a:solidFill>
              <a:effectLst/>
              <a:uLnTx/>
              <a:uFillTx/>
              <a:latin typeface="Microsoft New Tai Lue"/>
              <a:ea typeface="ＭＳ Ｐゴシック" panose="020B0600070205080204" pitchFamily="34" charset="-128"/>
              <a:cs typeface="+mn-cs"/>
            </a:endParaRPr>
          </a:p>
        </p:txBody>
      </p:sp>
      <p:sp>
        <p:nvSpPr>
          <p:cNvPr id="10" name="Pladsholder til dato 1"/>
          <p:cNvSpPr txBox="1">
            <a:spLocks/>
          </p:cNvSpPr>
          <p:nvPr/>
        </p:nvSpPr>
        <p:spPr>
          <a:xfrm>
            <a:off x="1393381" y="6350002"/>
            <a:ext cx="8768209" cy="144463"/>
          </a:xfrm>
          <a:prstGeom prst="rect">
            <a:avLst/>
          </a:prstGeom>
        </p:spPr>
        <p:txBody>
          <a:bodyPr vert="horz" wrap="square" lIns="0" tIns="0" rIns="0" bIns="0" numCol="1" anchor="t" anchorCtr="0" compatLnSpc="1">
            <a:prstTxWarp prst="textNoShape">
              <a:avLst/>
            </a:prstTxWarp>
          </a:bodyPr>
          <a:lstStyle>
            <a:defPPr>
              <a:defRPr lang="da-DK"/>
            </a:defPPr>
            <a:lvl1pPr algn="l" rtl="0" fontAlgn="base">
              <a:spcBef>
                <a:spcPct val="50000"/>
              </a:spcBef>
              <a:spcAft>
                <a:spcPct val="0"/>
              </a:spcAft>
              <a:defRPr sz="900" kern="1200">
                <a:solidFill>
                  <a:srgbClr val="000000"/>
                </a:solidFill>
                <a:latin typeface="Verdana" pitchFamily="-65" charset="0"/>
                <a:ea typeface="ＭＳ Ｐゴシック" pitchFamily="-65" charset="-128"/>
                <a:cs typeface="+mn-cs"/>
              </a:defRPr>
            </a:lvl1pPr>
            <a:lvl2pPr marL="4572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2pPr>
            <a:lvl3pPr marL="9144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3pPr>
            <a:lvl4pPr marL="13716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4pPr>
            <a:lvl5pPr marL="18288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5pPr>
            <a:lvl6pPr marL="2286000" algn="l" defTabSz="914400" rtl="0" eaLnBrk="1" latinLnBrk="0" hangingPunct="1">
              <a:defRPr sz="1600" kern="1200">
                <a:solidFill>
                  <a:schemeClr val="tx1"/>
                </a:solidFill>
                <a:latin typeface="Verdana" pitchFamily="34" charset="0"/>
                <a:ea typeface="ＭＳ Ｐゴシック" pitchFamily="-80" charset="-128"/>
                <a:cs typeface="+mn-cs"/>
              </a:defRPr>
            </a:lvl6pPr>
            <a:lvl7pPr marL="2743200" algn="l" defTabSz="914400" rtl="0" eaLnBrk="1" latinLnBrk="0" hangingPunct="1">
              <a:defRPr sz="1600" kern="1200">
                <a:solidFill>
                  <a:schemeClr val="tx1"/>
                </a:solidFill>
                <a:latin typeface="Verdana" pitchFamily="34" charset="0"/>
                <a:ea typeface="ＭＳ Ｐゴシック" pitchFamily="-80" charset="-128"/>
                <a:cs typeface="+mn-cs"/>
              </a:defRPr>
            </a:lvl7pPr>
            <a:lvl8pPr marL="3200400" algn="l" defTabSz="914400" rtl="0" eaLnBrk="1" latinLnBrk="0" hangingPunct="1">
              <a:defRPr sz="1600" kern="1200">
                <a:solidFill>
                  <a:schemeClr val="tx1"/>
                </a:solidFill>
                <a:latin typeface="Verdana" pitchFamily="34" charset="0"/>
                <a:ea typeface="ＭＳ Ｐゴシック" pitchFamily="-80" charset="-128"/>
                <a:cs typeface="+mn-cs"/>
              </a:defRPr>
            </a:lvl8pPr>
            <a:lvl9pPr marL="3657600" algn="l" defTabSz="914400" rtl="0" eaLnBrk="1" latinLnBrk="0" hangingPunct="1">
              <a:defRPr sz="1600" kern="1200">
                <a:solidFill>
                  <a:schemeClr val="tx1"/>
                </a:solidFill>
                <a:latin typeface="Verdana" pitchFamily="34" charset="0"/>
                <a:ea typeface="ＭＳ Ｐゴシック" pitchFamily="-80" charset="-128"/>
                <a:cs typeface="+mn-cs"/>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Verdana" pitchFamily="-65" charset="0"/>
              <a:ea typeface="ＭＳ Ｐゴシック" pitchFamily="-65" charset="-128"/>
              <a:cs typeface="+mn-cs"/>
            </a:endParaRPr>
          </a:p>
        </p:txBody>
      </p:sp>
      <p:pic>
        <p:nvPicPr>
          <p:cNvPr id="2" name="Picture 7">
            <a:extLst>
              <a:ext uri="{FF2B5EF4-FFF2-40B4-BE49-F238E27FC236}">
                <a16:creationId xmlns:a16="http://schemas.microsoft.com/office/drawing/2014/main" id="{8C6AA60B-4482-2470-E202-5ACBAB6AB9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352" y="4190201"/>
            <a:ext cx="2143125" cy="2304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Billede 2">
            <a:extLst>
              <a:ext uri="{FF2B5EF4-FFF2-40B4-BE49-F238E27FC236}">
                <a16:creationId xmlns:a16="http://schemas.microsoft.com/office/drawing/2014/main" id="{DE0AD158-4339-44B7-8F09-CD0A68F16383}"/>
              </a:ext>
            </a:extLst>
          </p:cNvPr>
          <p:cNvPicPr>
            <a:picLocks noChangeAspect="1"/>
          </p:cNvPicPr>
          <p:nvPr/>
        </p:nvPicPr>
        <p:blipFill rotWithShape="1">
          <a:blip r:embed="rId4"/>
          <a:srcRect b="33505"/>
          <a:stretch/>
        </p:blipFill>
        <p:spPr>
          <a:xfrm>
            <a:off x="8987038" y="4190201"/>
            <a:ext cx="2129069" cy="2304264"/>
          </a:xfrm>
          <a:prstGeom prst="rect">
            <a:avLst/>
          </a:prstGeom>
        </p:spPr>
      </p:pic>
      <p:pic>
        <p:nvPicPr>
          <p:cNvPr id="11" name="Billede 10">
            <a:extLst>
              <a:ext uri="{FF2B5EF4-FFF2-40B4-BE49-F238E27FC236}">
                <a16:creationId xmlns:a16="http://schemas.microsoft.com/office/drawing/2014/main" id="{38283C3F-9542-C8E2-E16C-980A5EDB9BAB}"/>
              </a:ext>
            </a:extLst>
          </p:cNvPr>
          <p:cNvPicPr>
            <a:picLocks noChangeAspect="1"/>
          </p:cNvPicPr>
          <p:nvPr/>
        </p:nvPicPr>
        <p:blipFill>
          <a:blip r:embed="rId5"/>
          <a:stretch>
            <a:fillRect/>
          </a:stretch>
        </p:blipFill>
        <p:spPr>
          <a:xfrm>
            <a:off x="3161151" y="4749417"/>
            <a:ext cx="2616334" cy="1739989"/>
          </a:xfrm>
          <a:prstGeom prst="rect">
            <a:avLst/>
          </a:prstGeom>
        </p:spPr>
      </p:pic>
      <p:pic>
        <p:nvPicPr>
          <p:cNvPr id="12" name="Billede 11" descr="LCHF-Diet">
            <a:hlinkClick r:id="rId6"/>
            <a:extLst>
              <a:ext uri="{FF2B5EF4-FFF2-40B4-BE49-F238E27FC236}">
                <a16:creationId xmlns:a16="http://schemas.microsoft.com/office/drawing/2014/main" id="{0B39CFE3-0C1C-D0DE-4D0B-FA329C862464}"/>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5878286" y="4749417"/>
            <a:ext cx="2886891" cy="1739989"/>
          </a:xfrm>
          <a:prstGeom prst="rect">
            <a:avLst/>
          </a:prstGeom>
          <a:noFill/>
          <a:ln>
            <a:noFill/>
          </a:ln>
        </p:spPr>
      </p:pic>
    </p:spTree>
    <p:extLst>
      <p:ext uri="{BB962C8B-B14F-4D97-AF65-F5344CB8AC3E}">
        <p14:creationId xmlns:p14="http://schemas.microsoft.com/office/powerpoint/2010/main" val="140069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fade">
                                      <p:cBhvr>
                                        <p:cTn id="2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a:extLst>
            <a:ext uri="{FF2B5EF4-FFF2-40B4-BE49-F238E27FC236}">
              <a16:creationId xmlns:a16="http://schemas.microsoft.com/office/drawing/2014/main" id="{A8877FBA-728B-6F47-7EEA-30B0A009B0F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11E875A-E26F-F913-BC57-556DC61B935C}"/>
              </a:ext>
            </a:extLst>
          </p:cNvPr>
          <p:cNvSpPr>
            <a:spLocks noGrp="1"/>
          </p:cNvSpPr>
          <p:nvPr>
            <p:ph type="title"/>
          </p:nvPr>
        </p:nvSpPr>
        <p:spPr>
          <a:xfrm>
            <a:off x="589756" y="1093956"/>
            <a:ext cx="11012488" cy="863599"/>
          </a:xfrm>
        </p:spPr>
        <p:txBody>
          <a:bodyPr/>
          <a:lstStyle/>
          <a:p>
            <a:r>
              <a:rPr lang="en-GB" sz="3200" dirty="0" err="1">
                <a:solidFill>
                  <a:schemeClr val="bg1"/>
                </a:solidFill>
              </a:rPr>
              <a:t>Begreber</a:t>
            </a:r>
            <a:r>
              <a:rPr lang="en-GB" sz="3200" dirty="0">
                <a:solidFill>
                  <a:schemeClr val="bg1"/>
                </a:solidFill>
              </a:rPr>
              <a:t>, </a:t>
            </a:r>
            <a:r>
              <a:rPr lang="en-GB" sz="3200" dirty="0" err="1">
                <a:solidFill>
                  <a:schemeClr val="bg1"/>
                </a:solidFill>
              </a:rPr>
              <a:t>antagelser</a:t>
            </a:r>
            <a:r>
              <a:rPr lang="en-GB" sz="3200" dirty="0">
                <a:solidFill>
                  <a:schemeClr val="bg1"/>
                </a:solidFill>
              </a:rPr>
              <a:t> </a:t>
            </a:r>
            <a:r>
              <a:rPr lang="en-GB" sz="3200" dirty="0" err="1">
                <a:solidFill>
                  <a:schemeClr val="bg1"/>
                </a:solidFill>
              </a:rPr>
              <a:t>og</a:t>
            </a:r>
            <a:r>
              <a:rPr lang="en-GB" sz="3200" dirty="0">
                <a:solidFill>
                  <a:schemeClr val="bg1"/>
                </a:solidFill>
              </a:rPr>
              <a:t> </a:t>
            </a:r>
            <a:r>
              <a:rPr lang="en-GB" sz="3200" dirty="0" err="1">
                <a:solidFill>
                  <a:schemeClr val="bg1"/>
                </a:solidFill>
              </a:rPr>
              <a:t>tilgange</a:t>
            </a:r>
            <a:endParaRPr lang="en-GB" sz="3200" dirty="0">
              <a:solidFill>
                <a:schemeClr val="bg1"/>
              </a:solidFill>
            </a:endParaRPr>
          </a:p>
        </p:txBody>
      </p:sp>
      <p:sp>
        <p:nvSpPr>
          <p:cNvPr id="6" name="Tekstfelt 5">
            <a:extLst>
              <a:ext uri="{FF2B5EF4-FFF2-40B4-BE49-F238E27FC236}">
                <a16:creationId xmlns:a16="http://schemas.microsoft.com/office/drawing/2014/main" id="{5BBE0B08-0A7B-C04E-AA58-1A6C0B34528F}"/>
              </a:ext>
            </a:extLst>
          </p:cNvPr>
          <p:cNvSpPr txBox="1"/>
          <p:nvPr/>
        </p:nvSpPr>
        <p:spPr>
          <a:xfrm>
            <a:off x="783771" y="2288979"/>
            <a:ext cx="4297680" cy="430887"/>
          </a:xfrm>
          <a:prstGeom prst="rect">
            <a:avLst/>
          </a:prstGeom>
        </p:spPr>
        <p:txBody>
          <a:bodyPr vert="horz" wrap="square" lIns="0" tIns="0" rIns="0" bIns="0" rtlCol="0" anchor="t" anchorCtr="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a-DK" sz="2800" b="0" i="0" u="none" strike="noStrike" kern="1200" cap="none" spc="0" normalizeH="0" baseline="0" noProof="0" dirty="0">
                <a:ln>
                  <a:noFill/>
                </a:ln>
                <a:solidFill>
                  <a:schemeClr val="bg1"/>
                </a:solidFill>
                <a:effectLst/>
                <a:uLnTx/>
                <a:uFillTx/>
                <a:latin typeface="Microsoft New Tai Lue"/>
                <a:ea typeface="+mn-ea"/>
                <a:cs typeface="+mn-cs"/>
              </a:rPr>
              <a:t>Sundhedskompetencer</a:t>
            </a:r>
            <a:endParaRPr kumimoji="0" lang="en-GB" sz="2800" b="0" i="0" u="none" strike="noStrike" kern="1200" cap="none" spc="0" normalizeH="0" baseline="0" noProof="0" dirty="0">
              <a:ln>
                <a:noFill/>
              </a:ln>
              <a:solidFill>
                <a:schemeClr val="bg1"/>
              </a:solidFill>
              <a:effectLst/>
              <a:uLnTx/>
              <a:uFillTx/>
              <a:latin typeface="Microsoft New Tai Lue"/>
              <a:ea typeface="+mn-ea"/>
              <a:cs typeface="+mn-cs"/>
            </a:endParaRPr>
          </a:p>
        </p:txBody>
      </p:sp>
      <p:sp>
        <p:nvSpPr>
          <p:cNvPr id="7" name="Tekstfelt 6">
            <a:extLst>
              <a:ext uri="{FF2B5EF4-FFF2-40B4-BE49-F238E27FC236}">
                <a16:creationId xmlns:a16="http://schemas.microsoft.com/office/drawing/2014/main" id="{FC490A0B-0186-A35F-C699-AC1EFCFAA82D}"/>
              </a:ext>
            </a:extLst>
          </p:cNvPr>
          <p:cNvSpPr txBox="1"/>
          <p:nvPr/>
        </p:nvSpPr>
        <p:spPr>
          <a:xfrm>
            <a:off x="936171" y="3392790"/>
            <a:ext cx="3331029" cy="430887"/>
          </a:xfrm>
          <a:prstGeom prst="rect">
            <a:avLst/>
          </a:prstGeom>
        </p:spPr>
        <p:txBody>
          <a:bodyPr vert="horz" wrap="square" lIns="0" tIns="0" rIns="0" bIns="0" rtlCol="0" anchor="t" anchorCtr="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a-DK" sz="2800" b="0" i="0" u="none" strike="noStrike" kern="1200" cap="none" spc="0" normalizeH="0" baseline="0" noProof="0" dirty="0">
                <a:ln>
                  <a:noFill/>
                </a:ln>
                <a:solidFill>
                  <a:srgbClr val="FFFFFF"/>
                </a:solidFill>
                <a:effectLst/>
                <a:uLnTx/>
                <a:uFillTx/>
                <a:latin typeface="Microsoft New Tai Lue"/>
                <a:ea typeface="+mn-ea"/>
                <a:cs typeface="+mn-cs"/>
              </a:rPr>
              <a:t>Health </a:t>
            </a:r>
            <a:r>
              <a:rPr kumimoji="0" lang="da-DK" sz="2800" b="0" i="0" u="none" strike="noStrike" kern="1200" cap="none" spc="0" normalizeH="0" baseline="0" noProof="0" dirty="0" err="1">
                <a:ln>
                  <a:noFill/>
                </a:ln>
                <a:solidFill>
                  <a:srgbClr val="FFFFFF"/>
                </a:solidFill>
                <a:effectLst/>
                <a:uLnTx/>
                <a:uFillTx/>
                <a:latin typeface="Microsoft New Tai Lue"/>
                <a:ea typeface="+mn-ea"/>
                <a:cs typeface="+mn-cs"/>
              </a:rPr>
              <a:t>literacy</a:t>
            </a:r>
            <a:endParaRPr kumimoji="0" lang="en-GB" sz="2800" b="0" i="0" u="none" strike="noStrike" kern="1200" cap="none" spc="0" normalizeH="0" baseline="0" noProof="0" dirty="0">
              <a:ln>
                <a:noFill/>
              </a:ln>
              <a:solidFill>
                <a:srgbClr val="000000"/>
              </a:solidFill>
              <a:effectLst/>
              <a:uLnTx/>
              <a:uFillTx/>
              <a:latin typeface="Microsoft New Tai Lue"/>
              <a:ea typeface="+mn-ea"/>
              <a:cs typeface="+mn-cs"/>
            </a:endParaRPr>
          </a:p>
        </p:txBody>
      </p:sp>
      <p:sp>
        <p:nvSpPr>
          <p:cNvPr id="10" name="Tekstfelt 9">
            <a:extLst>
              <a:ext uri="{FF2B5EF4-FFF2-40B4-BE49-F238E27FC236}">
                <a16:creationId xmlns:a16="http://schemas.microsoft.com/office/drawing/2014/main" id="{9DDE8749-98B2-5BBC-B063-5FC41EE2DE42}"/>
              </a:ext>
            </a:extLst>
          </p:cNvPr>
          <p:cNvSpPr txBox="1"/>
          <p:nvPr/>
        </p:nvSpPr>
        <p:spPr>
          <a:xfrm>
            <a:off x="6239690" y="5729100"/>
            <a:ext cx="3331029" cy="430887"/>
          </a:xfrm>
          <a:prstGeom prst="rect">
            <a:avLst/>
          </a:prstGeom>
        </p:spPr>
        <p:txBody>
          <a:bodyPr vert="horz" wrap="square" lIns="0" tIns="0" rIns="0" bIns="0" rtlCol="0" anchor="t" anchorCtr="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a-DK" sz="2800" b="0" i="0" u="none" strike="noStrike" kern="1200" cap="none" spc="0" normalizeH="0" baseline="0" noProof="0" dirty="0">
                <a:ln>
                  <a:noFill/>
                </a:ln>
                <a:solidFill>
                  <a:srgbClr val="FFFFFF"/>
                </a:solidFill>
                <a:effectLst/>
                <a:uLnTx/>
                <a:uFillTx/>
                <a:latin typeface="Microsoft New Tai Lue"/>
                <a:ea typeface="+mn-ea"/>
                <a:cs typeface="+mn-cs"/>
              </a:rPr>
              <a:t>Sundhedskapital</a:t>
            </a:r>
            <a:endParaRPr kumimoji="0" lang="en-GB" sz="2800" b="0" i="0" u="none" strike="noStrike" kern="1200" cap="none" spc="0" normalizeH="0" baseline="0" noProof="0" dirty="0">
              <a:ln>
                <a:noFill/>
              </a:ln>
              <a:solidFill>
                <a:srgbClr val="000000"/>
              </a:solidFill>
              <a:effectLst/>
              <a:uLnTx/>
              <a:uFillTx/>
              <a:latin typeface="Microsoft New Tai Lue"/>
              <a:ea typeface="+mn-ea"/>
              <a:cs typeface="+mn-cs"/>
            </a:endParaRPr>
          </a:p>
        </p:txBody>
      </p:sp>
      <p:sp>
        <p:nvSpPr>
          <p:cNvPr id="11" name="Tekstfelt 10">
            <a:extLst>
              <a:ext uri="{FF2B5EF4-FFF2-40B4-BE49-F238E27FC236}">
                <a16:creationId xmlns:a16="http://schemas.microsoft.com/office/drawing/2014/main" id="{4E38A857-E307-A015-A2F4-C1FD6146D86C}"/>
              </a:ext>
            </a:extLst>
          </p:cNvPr>
          <p:cNvSpPr txBox="1"/>
          <p:nvPr/>
        </p:nvSpPr>
        <p:spPr>
          <a:xfrm>
            <a:off x="3570510" y="2824705"/>
            <a:ext cx="3331029" cy="430887"/>
          </a:xfrm>
          <a:prstGeom prst="rect">
            <a:avLst/>
          </a:prstGeom>
        </p:spPr>
        <p:txBody>
          <a:bodyPr vert="horz" wrap="square" lIns="0" tIns="0" rIns="0" bIns="0" rtlCol="0" anchor="t" anchorCtr="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a-DK" sz="2800" b="0" i="0" u="none" strike="noStrike" kern="1200" cap="none" spc="0" normalizeH="0" baseline="0" noProof="0" dirty="0">
                <a:ln>
                  <a:noFill/>
                </a:ln>
                <a:solidFill>
                  <a:srgbClr val="FFFFFF"/>
                </a:solidFill>
                <a:effectLst/>
                <a:uLnTx/>
                <a:uFillTx/>
                <a:latin typeface="Microsoft New Tai Lue"/>
                <a:ea typeface="+mn-ea"/>
                <a:cs typeface="+mn-cs"/>
              </a:rPr>
              <a:t>Livsstil</a:t>
            </a:r>
            <a:endParaRPr kumimoji="0" lang="en-GB" sz="2800" b="0" i="0" u="none" strike="noStrike" kern="1200" cap="none" spc="0" normalizeH="0" baseline="0" noProof="0" dirty="0">
              <a:ln>
                <a:noFill/>
              </a:ln>
              <a:solidFill>
                <a:srgbClr val="000000"/>
              </a:solidFill>
              <a:effectLst/>
              <a:uLnTx/>
              <a:uFillTx/>
              <a:latin typeface="Microsoft New Tai Lue"/>
              <a:ea typeface="+mn-ea"/>
              <a:cs typeface="+mn-cs"/>
            </a:endParaRPr>
          </a:p>
        </p:txBody>
      </p:sp>
      <p:sp>
        <p:nvSpPr>
          <p:cNvPr id="12" name="Tekstfelt 11">
            <a:extLst>
              <a:ext uri="{FF2B5EF4-FFF2-40B4-BE49-F238E27FC236}">
                <a16:creationId xmlns:a16="http://schemas.microsoft.com/office/drawing/2014/main" id="{E65DCF0D-6CB1-6C85-D4B0-18F7B7313944}"/>
              </a:ext>
            </a:extLst>
          </p:cNvPr>
          <p:cNvSpPr txBox="1"/>
          <p:nvPr/>
        </p:nvSpPr>
        <p:spPr>
          <a:xfrm>
            <a:off x="1314993" y="5441645"/>
            <a:ext cx="3331029" cy="430887"/>
          </a:xfrm>
          <a:prstGeom prst="rect">
            <a:avLst/>
          </a:prstGeom>
        </p:spPr>
        <p:txBody>
          <a:bodyPr vert="horz" wrap="square" lIns="0" tIns="0" rIns="0" bIns="0" rtlCol="0" anchor="t" anchorCtr="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a-DK" sz="2800" b="0" i="0" u="none" strike="noStrike" kern="1200" cap="none" spc="0" normalizeH="0" baseline="0" noProof="0" dirty="0">
                <a:ln>
                  <a:noFill/>
                </a:ln>
                <a:solidFill>
                  <a:srgbClr val="FFFFFF"/>
                </a:solidFill>
                <a:effectLst/>
                <a:uLnTx/>
                <a:uFillTx/>
                <a:latin typeface="Microsoft New Tai Lue"/>
                <a:ea typeface="+mn-ea"/>
                <a:cs typeface="+mn-cs"/>
              </a:rPr>
              <a:t>Sundhedsstrategier</a:t>
            </a:r>
            <a:endParaRPr kumimoji="0" lang="en-GB" sz="2800" b="0" i="0" u="none" strike="noStrike" kern="1200" cap="none" spc="0" normalizeH="0" baseline="0" noProof="0" dirty="0">
              <a:ln>
                <a:noFill/>
              </a:ln>
              <a:solidFill>
                <a:srgbClr val="000000"/>
              </a:solidFill>
              <a:effectLst/>
              <a:uLnTx/>
              <a:uFillTx/>
              <a:latin typeface="Microsoft New Tai Lue"/>
              <a:ea typeface="+mn-ea"/>
              <a:cs typeface="+mn-cs"/>
            </a:endParaRPr>
          </a:p>
        </p:txBody>
      </p:sp>
      <p:sp>
        <p:nvSpPr>
          <p:cNvPr id="13" name="Tekstfelt 12">
            <a:extLst>
              <a:ext uri="{FF2B5EF4-FFF2-40B4-BE49-F238E27FC236}">
                <a16:creationId xmlns:a16="http://schemas.microsoft.com/office/drawing/2014/main" id="{99F4A95A-BBF2-D2CB-7887-03BA1876B779}"/>
              </a:ext>
            </a:extLst>
          </p:cNvPr>
          <p:cNvSpPr txBox="1"/>
          <p:nvPr/>
        </p:nvSpPr>
        <p:spPr>
          <a:xfrm>
            <a:off x="2420982" y="6141964"/>
            <a:ext cx="3331029" cy="430887"/>
          </a:xfrm>
          <a:prstGeom prst="rect">
            <a:avLst/>
          </a:prstGeom>
        </p:spPr>
        <p:txBody>
          <a:bodyPr vert="horz" wrap="square" lIns="0" tIns="0" rIns="0" bIns="0" rtlCol="0" anchor="t" anchorCtr="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a-DK" sz="2800" b="0" i="0" u="none" strike="noStrike" kern="1200" cap="none" spc="0" normalizeH="0" baseline="0" noProof="0" dirty="0">
                <a:ln>
                  <a:noFill/>
                </a:ln>
                <a:solidFill>
                  <a:srgbClr val="FFFFFF"/>
                </a:solidFill>
                <a:effectLst/>
                <a:uLnTx/>
                <a:uFillTx/>
                <a:latin typeface="Microsoft New Tai Lue"/>
                <a:ea typeface="+mn-ea"/>
                <a:cs typeface="+mn-cs"/>
              </a:rPr>
              <a:t>Helbredsstrategier</a:t>
            </a:r>
            <a:endParaRPr kumimoji="0" lang="en-GB" sz="2800" b="0" i="0" u="none" strike="noStrike" kern="1200" cap="none" spc="0" normalizeH="0" baseline="0" noProof="0" dirty="0">
              <a:ln>
                <a:noFill/>
              </a:ln>
              <a:solidFill>
                <a:srgbClr val="000000"/>
              </a:solidFill>
              <a:effectLst/>
              <a:uLnTx/>
              <a:uFillTx/>
              <a:latin typeface="Microsoft New Tai Lue"/>
              <a:ea typeface="+mn-ea"/>
              <a:cs typeface="+mn-cs"/>
            </a:endParaRPr>
          </a:p>
        </p:txBody>
      </p:sp>
      <p:sp>
        <p:nvSpPr>
          <p:cNvPr id="14" name="Tekstfelt 13">
            <a:extLst>
              <a:ext uri="{FF2B5EF4-FFF2-40B4-BE49-F238E27FC236}">
                <a16:creationId xmlns:a16="http://schemas.microsoft.com/office/drawing/2014/main" id="{46D66A3A-9382-6491-1B55-54DB376A237C}"/>
              </a:ext>
            </a:extLst>
          </p:cNvPr>
          <p:cNvSpPr txBox="1"/>
          <p:nvPr/>
        </p:nvSpPr>
        <p:spPr>
          <a:xfrm>
            <a:off x="1750422" y="4222205"/>
            <a:ext cx="3331029" cy="430887"/>
          </a:xfrm>
          <a:prstGeom prst="rect">
            <a:avLst/>
          </a:prstGeom>
        </p:spPr>
        <p:txBody>
          <a:bodyPr vert="horz" wrap="square" lIns="0" tIns="0" rIns="0" bIns="0" rtlCol="0" anchor="t" anchorCtr="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a-DK" sz="2800" b="0" i="0" u="none" strike="noStrike" kern="1200" cap="none" spc="0" normalizeH="0" baseline="0" noProof="0" dirty="0">
                <a:ln>
                  <a:noFill/>
                </a:ln>
                <a:solidFill>
                  <a:srgbClr val="FFFFFF"/>
                </a:solidFill>
                <a:effectLst/>
                <a:uLnTx/>
                <a:uFillTx/>
                <a:latin typeface="Microsoft New Tai Lue"/>
                <a:ea typeface="+mn-ea"/>
                <a:cs typeface="+mn-cs"/>
              </a:rPr>
              <a:t>Sundhedshabitus</a:t>
            </a:r>
            <a:endParaRPr kumimoji="0" lang="en-GB" sz="2800" b="0" i="0" u="none" strike="noStrike" kern="1200" cap="none" spc="0" normalizeH="0" baseline="0" noProof="0" dirty="0">
              <a:ln>
                <a:noFill/>
              </a:ln>
              <a:solidFill>
                <a:srgbClr val="000000"/>
              </a:solidFill>
              <a:effectLst/>
              <a:uLnTx/>
              <a:uFillTx/>
              <a:latin typeface="Microsoft New Tai Lue"/>
              <a:ea typeface="+mn-ea"/>
              <a:cs typeface="+mn-cs"/>
            </a:endParaRPr>
          </a:p>
        </p:txBody>
      </p:sp>
      <p:sp>
        <p:nvSpPr>
          <p:cNvPr id="15" name="Tekstfelt 14">
            <a:extLst>
              <a:ext uri="{FF2B5EF4-FFF2-40B4-BE49-F238E27FC236}">
                <a16:creationId xmlns:a16="http://schemas.microsoft.com/office/drawing/2014/main" id="{C44630E1-D437-E5C8-F29F-7B02A0EF74EE}"/>
              </a:ext>
            </a:extLst>
          </p:cNvPr>
          <p:cNvSpPr txBox="1"/>
          <p:nvPr/>
        </p:nvSpPr>
        <p:spPr>
          <a:xfrm>
            <a:off x="4197531" y="3533670"/>
            <a:ext cx="3331029" cy="430887"/>
          </a:xfrm>
          <a:prstGeom prst="rect">
            <a:avLst/>
          </a:prstGeom>
        </p:spPr>
        <p:txBody>
          <a:bodyPr vert="horz" wrap="square" lIns="0" tIns="0" rIns="0" bIns="0" rtlCol="0" anchor="t" anchorCtr="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a-DK" sz="2800" b="0" i="0" u="none" strike="noStrike" kern="1200" cap="none" spc="0" normalizeH="0" baseline="0" noProof="0" dirty="0">
                <a:ln>
                  <a:noFill/>
                </a:ln>
                <a:solidFill>
                  <a:srgbClr val="FFFFFF"/>
                </a:solidFill>
                <a:effectLst/>
                <a:uLnTx/>
                <a:uFillTx/>
                <a:latin typeface="Microsoft New Tai Lue"/>
                <a:ea typeface="+mn-ea"/>
                <a:cs typeface="+mn-cs"/>
              </a:rPr>
              <a:t>Sundhedsadfærd</a:t>
            </a:r>
            <a:endParaRPr kumimoji="0" lang="en-GB" sz="2800" b="0" i="0" u="none" strike="noStrike" kern="1200" cap="none" spc="0" normalizeH="0" baseline="0" noProof="0" dirty="0">
              <a:ln>
                <a:noFill/>
              </a:ln>
              <a:solidFill>
                <a:srgbClr val="000000"/>
              </a:solidFill>
              <a:effectLst/>
              <a:uLnTx/>
              <a:uFillTx/>
              <a:latin typeface="Microsoft New Tai Lue"/>
              <a:ea typeface="+mn-ea"/>
              <a:cs typeface="+mn-cs"/>
            </a:endParaRPr>
          </a:p>
        </p:txBody>
      </p:sp>
      <p:sp>
        <p:nvSpPr>
          <p:cNvPr id="16" name="Tekstfelt 15">
            <a:extLst>
              <a:ext uri="{FF2B5EF4-FFF2-40B4-BE49-F238E27FC236}">
                <a16:creationId xmlns:a16="http://schemas.microsoft.com/office/drawing/2014/main" id="{7A090B84-BE09-9181-9D54-AFC2233E7133}"/>
              </a:ext>
            </a:extLst>
          </p:cNvPr>
          <p:cNvSpPr txBox="1"/>
          <p:nvPr/>
        </p:nvSpPr>
        <p:spPr>
          <a:xfrm>
            <a:off x="3570510" y="4891881"/>
            <a:ext cx="3331029" cy="430887"/>
          </a:xfrm>
          <a:prstGeom prst="rect">
            <a:avLst/>
          </a:prstGeom>
        </p:spPr>
        <p:txBody>
          <a:bodyPr vert="horz" wrap="square" lIns="0" tIns="0" rIns="0" bIns="0" rtlCol="0" anchor="t" anchorCtr="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a-DK" sz="2800" b="0" i="0" u="none" strike="noStrike" kern="1200" cap="none" spc="0" normalizeH="0" baseline="0" noProof="0" dirty="0">
                <a:ln>
                  <a:noFill/>
                </a:ln>
                <a:solidFill>
                  <a:srgbClr val="FFFFFF"/>
                </a:solidFill>
                <a:effectLst/>
                <a:uLnTx/>
                <a:uFillTx/>
                <a:latin typeface="Microsoft New Tai Lue"/>
                <a:ea typeface="+mn-ea"/>
                <a:cs typeface="+mn-cs"/>
              </a:rPr>
              <a:t>Sundhedsressourcer</a:t>
            </a:r>
            <a:endParaRPr kumimoji="0" lang="en-GB" sz="2800" b="0" i="0" u="none" strike="noStrike" kern="1200" cap="none" spc="0" normalizeH="0" baseline="0" noProof="0" dirty="0">
              <a:ln>
                <a:noFill/>
              </a:ln>
              <a:solidFill>
                <a:srgbClr val="000000"/>
              </a:solidFill>
              <a:effectLst/>
              <a:uLnTx/>
              <a:uFillTx/>
              <a:latin typeface="Microsoft New Tai Lue"/>
              <a:ea typeface="+mn-ea"/>
              <a:cs typeface="+mn-cs"/>
            </a:endParaRPr>
          </a:p>
        </p:txBody>
      </p:sp>
      <p:sp>
        <p:nvSpPr>
          <p:cNvPr id="17" name="Tekstfelt 16">
            <a:extLst>
              <a:ext uri="{FF2B5EF4-FFF2-40B4-BE49-F238E27FC236}">
                <a16:creationId xmlns:a16="http://schemas.microsoft.com/office/drawing/2014/main" id="{46C3999F-52C6-333F-7371-2A9412F538E1}"/>
              </a:ext>
            </a:extLst>
          </p:cNvPr>
          <p:cNvSpPr txBox="1"/>
          <p:nvPr/>
        </p:nvSpPr>
        <p:spPr>
          <a:xfrm>
            <a:off x="4776650" y="2075667"/>
            <a:ext cx="3331029" cy="430887"/>
          </a:xfrm>
          <a:prstGeom prst="rect">
            <a:avLst/>
          </a:prstGeom>
        </p:spPr>
        <p:txBody>
          <a:bodyPr vert="horz" wrap="square" lIns="0" tIns="0" rIns="0" bIns="0" rtlCol="0" anchor="t" anchorCtr="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a-DK" sz="2800" b="0" i="0" u="none" strike="noStrike" kern="1200" cap="none" spc="0" normalizeH="0" baseline="0" noProof="0" dirty="0">
                <a:ln>
                  <a:noFill/>
                </a:ln>
                <a:solidFill>
                  <a:srgbClr val="FFFFFF"/>
                </a:solidFill>
                <a:effectLst/>
                <a:uLnTx/>
                <a:uFillTx/>
                <a:latin typeface="Microsoft New Tai Lue"/>
                <a:ea typeface="+mn-ea"/>
                <a:cs typeface="+mn-cs"/>
              </a:rPr>
              <a:t>Sundhedspraksis</a:t>
            </a:r>
            <a:endParaRPr kumimoji="0" lang="en-GB" sz="2800" b="0" i="0" u="none" strike="noStrike" kern="1200" cap="none" spc="0" normalizeH="0" baseline="0" noProof="0" dirty="0">
              <a:ln>
                <a:noFill/>
              </a:ln>
              <a:solidFill>
                <a:srgbClr val="000000"/>
              </a:solidFill>
              <a:effectLst/>
              <a:uLnTx/>
              <a:uFillTx/>
              <a:latin typeface="Microsoft New Tai Lue"/>
              <a:ea typeface="+mn-ea"/>
              <a:cs typeface="+mn-cs"/>
            </a:endParaRPr>
          </a:p>
        </p:txBody>
      </p:sp>
      <p:pic>
        <p:nvPicPr>
          <p:cNvPr id="18" name="Picture 6">
            <a:extLst>
              <a:ext uri="{FF2B5EF4-FFF2-40B4-BE49-F238E27FC236}">
                <a16:creationId xmlns:a16="http://schemas.microsoft.com/office/drawing/2014/main" id="{0EC0362C-70C8-6211-79E7-868839C2AF33}"/>
              </a:ext>
            </a:extLst>
          </p:cNvPr>
          <p:cNvPicPr>
            <a:picLocks noChangeAspect="1"/>
          </p:cNvPicPr>
          <p:nvPr/>
        </p:nvPicPr>
        <p:blipFill>
          <a:blip r:embed="rId3"/>
          <a:stretch>
            <a:fillRect/>
          </a:stretch>
        </p:blipFill>
        <p:spPr>
          <a:xfrm>
            <a:off x="7573549" y="1474992"/>
            <a:ext cx="4027901" cy="3940099"/>
          </a:xfrm>
          <a:prstGeom prst="rect">
            <a:avLst/>
          </a:prstGeom>
        </p:spPr>
      </p:pic>
    </p:spTree>
    <p:extLst>
      <p:ext uri="{BB962C8B-B14F-4D97-AF65-F5344CB8AC3E}">
        <p14:creationId xmlns:p14="http://schemas.microsoft.com/office/powerpoint/2010/main" val="1366212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a:extLst>
            <a:ext uri="{FF2B5EF4-FFF2-40B4-BE49-F238E27FC236}">
              <a16:creationId xmlns:a16="http://schemas.microsoft.com/office/drawing/2014/main" id="{B2A93174-D4EF-FF63-96ED-635B4162B0A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B23B771-6E46-239A-0127-87628A69B482}"/>
              </a:ext>
            </a:extLst>
          </p:cNvPr>
          <p:cNvSpPr>
            <a:spLocks noGrp="1"/>
          </p:cNvSpPr>
          <p:nvPr>
            <p:ph type="title"/>
          </p:nvPr>
        </p:nvSpPr>
        <p:spPr>
          <a:xfrm>
            <a:off x="588962" y="597818"/>
            <a:ext cx="11012488" cy="863599"/>
          </a:xfrm>
        </p:spPr>
        <p:txBody>
          <a:bodyPr/>
          <a:lstStyle/>
          <a:p>
            <a:r>
              <a:rPr lang="en-GB" sz="3600" dirty="0">
                <a:solidFill>
                  <a:schemeClr val="bg1"/>
                </a:solidFill>
              </a:rPr>
              <a:t>Den </a:t>
            </a:r>
            <a:r>
              <a:rPr lang="en-GB" sz="3600" dirty="0" err="1">
                <a:solidFill>
                  <a:schemeClr val="bg1"/>
                </a:solidFill>
              </a:rPr>
              <a:t>biopsykosociale</a:t>
            </a:r>
            <a:r>
              <a:rPr lang="en-GB" sz="3600" dirty="0">
                <a:solidFill>
                  <a:schemeClr val="bg1"/>
                </a:solidFill>
              </a:rPr>
              <a:t> </a:t>
            </a:r>
            <a:r>
              <a:rPr lang="en-GB" sz="3600" dirty="0" err="1">
                <a:solidFill>
                  <a:schemeClr val="bg1"/>
                </a:solidFill>
              </a:rPr>
              <a:t>tilgang</a:t>
            </a:r>
            <a:endParaRPr lang="en-GB" sz="3400" dirty="0">
              <a:solidFill>
                <a:schemeClr val="bg1"/>
              </a:solidFill>
            </a:endParaRPr>
          </a:p>
        </p:txBody>
      </p:sp>
      <p:sp>
        <p:nvSpPr>
          <p:cNvPr id="2" name="Date Placeholder 1">
            <a:extLst>
              <a:ext uri="{FF2B5EF4-FFF2-40B4-BE49-F238E27FC236}">
                <a16:creationId xmlns:a16="http://schemas.microsoft.com/office/drawing/2014/main" id="{6C4B21F8-9B1A-FA15-3110-89FDD1B9C2E9}"/>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FD22D-F364-4E9E-AF9D-75D698CDD634}" type="datetime1">
              <a:rPr kumimoji="0" lang="en-GB"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28/08/2025</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3" name="Slide Number Placeholder 2">
            <a:extLst>
              <a:ext uri="{FF2B5EF4-FFF2-40B4-BE49-F238E27FC236}">
                <a16:creationId xmlns:a16="http://schemas.microsoft.com/office/drawing/2014/main" id="{055AB240-235D-CA8A-BE53-A216D28C05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A926C-488A-4E3E-9C21-57CAA120E114}" type="slidenum">
              <a:rPr kumimoji="0" lang="en-GB"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6" name="Tekstfelt 5">
            <a:extLst>
              <a:ext uri="{FF2B5EF4-FFF2-40B4-BE49-F238E27FC236}">
                <a16:creationId xmlns:a16="http://schemas.microsoft.com/office/drawing/2014/main" id="{2489A3A0-11D8-02C3-F39C-B01D891B573F}"/>
              </a:ext>
            </a:extLst>
          </p:cNvPr>
          <p:cNvSpPr txBox="1"/>
          <p:nvPr/>
        </p:nvSpPr>
        <p:spPr>
          <a:xfrm>
            <a:off x="457200" y="1143551"/>
            <a:ext cx="11586754" cy="5687198"/>
          </a:xfrm>
          <a:prstGeom prst="rect">
            <a:avLst/>
          </a:prstGeom>
          <a:noFill/>
        </p:spPr>
        <p:txBody>
          <a:bodyPr wrap="square">
            <a:spAutoFit/>
          </a:bodyPr>
          <a:lstStyle/>
          <a:p>
            <a:pPr>
              <a:lnSpc>
                <a:spcPct val="150000"/>
              </a:lnSpc>
              <a:buNone/>
            </a:pPr>
            <a:r>
              <a:rPr lang="da-DK"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Emma</a:t>
            </a:r>
            <a:r>
              <a:rPr lang="da-DK"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er 23 år, har ADHD og læser på seminariet: ”Jeg har altid spist som én, der har ADHD. Altså, sådan at jeg spiser ét stort måltid om dagen. Jeg har prøvet at spise lidt anderledes, og er alligevel faldet tilbage i gamle rammer, fordi så sker der noget… jeg glemmer det og så husker jeg lige pludselig - at jeg skal spise.”    </a:t>
            </a:r>
          </a:p>
          <a:p>
            <a:pPr>
              <a:lnSpc>
                <a:spcPct val="150000"/>
              </a:lnSpc>
              <a:buNone/>
            </a:pPr>
            <a:r>
              <a:rPr lang="da-DK"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Emma har styr på sin økonomi, passer sit studie, består sine eksamener, trives socialt og er selvhjulpen. Men det kræver meget energi af hende pga. hedes ADHD-udfordringer. Ofte er der ikke overskud til OGSÅ at skulle have fokus på mad eller holde op med at ryge, og hun nedprioriterer det bevidst fx i forhold til sit studie, fordi studiet er vigtigere end hendes vægt eller rygning, også selvom hun har et BMI på 44 kg/m</a:t>
            </a:r>
            <a:r>
              <a:rPr lang="da-DK" sz="2000" baseline="30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a:t>
            </a:r>
            <a:r>
              <a:rPr lang="da-DK"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og vejer 134 kg. </a:t>
            </a:r>
          </a:p>
          <a:p>
            <a:pPr>
              <a:lnSpc>
                <a:spcPct val="150000"/>
              </a:lnSpc>
              <a:buNone/>
            </a:pPr>
            <a:r>
              <a:rPr lang="da-DK"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Benjamin </a:t>
            </a:r>
            <a:r>
              <a:rPr lang="da-DK"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har en </a:t>
            </a:r>
            <a:r>
              <a:rPr lang="da-DK"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a</a:t>
            </a:r>
            <a:r>
              <a:rPr lang="da-DK"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nden historie. Han forklarer: ”Min far han røg i fængsel, da jeg gik i 7. klasse. Fire år i alt, han kom lidt hjem, men så røg han ind igen. Jeg er meget god til sådan at blive ked af det, og så æder jeg det væk [...] Min mor havde måske lidt svært ved at være i fuldtidsarbejde, og holde øje med mig og min bror, ikke? Vi lavede sgu’ en del, altså ballade og stoffer, sådan noget. Jeg tror at dengang, i min folkeskole, der var det på grund af ham, at han røg ind, at jeg tog så meget på”.</a:t>
            </a:r>
          </a:p>
        </p:txBody>
      </p:sp>
    </p:spTree>
    <p:extLst>
      <p:ext uri="{BB962C8B-B14F-4D97-AF65-F5344CB8AC3E}">
        <p14:creationId xmlns:p14="http://schemas.microsoft.com/office/powerpoint/2010/main" val="2415369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a:extLst>
            <a:ext uri="{FF2B5EF4-FFF2-40B4-BE49-F238E27FC236}">
              <a16:creationId xmlns:a16="http://schemas.microsoft.com/office/drawing/2014/main" id="{DEAE8A80-C13C-CAB4-BB71-11F85B819C1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56BB78E-6125-29F8-8761-11455C39A4B2}"/>
              </a:ext>
            </a:extLst>
          </p:cNvPr>
          <p:cNvSpPr>
            <a:spLocks noGrp="1"/>
          </p:cNvSpPr>
          <p:nvPr>
            <p:ph type="title"/>
          </p:nvPr>
        </p:nvSpPr>
        <p:spPr>
          <a:xfrm>
            <a:off x="589756" y="1077914"/>
            <a:ext cx="11012488" cy="863599"/>
          </a:xfrm>
        </p:spPr>
        <p:txBody>
          <a:bodyPr/>
          <a:lstStyle/>
          <a:p>
            <a:r>
              <a:rPr lang="en-GB" sz="3600" dirty="0">
                <a:solidFill>
                  <a:schemeClr val="bg1"/>
                </a:solidFill>
              </a:rPr>
              <a:t>Social </a:t>
            </a:r>
            <a:r>
              <a:rPr lang="en-GB" sz="3600" dirty="0" err="1">
                <a:solidFill>
                  <a:schemeClr val="bg1"/>
                </a:solidFill>
              </a:rPr>
              <a:t>kompleksitet</a:t>
            </a:r>
            <a:r>
              <a:rPr lang="en-GB" sz="3600" dirty="0">
                <a:solidFill>
                  <a:schemeClr val="bg1"/>
                </a:solidFill>
              </a:rPr>
              <a:t> </a:t>
            </a:r>
            <a:r>
              <a:rPr lang="en-GB" sz="3600" dirty="0" err="1">
                <a:solidFill>
                  <a:schemeClr val="bg1"/>
                </a:solidFill>
              </a:rPr>
              <a:t>og</a:t>
            </a:r>
            <a:r>
              <a:rPr lang="en-GB" sz="3600" dirty="0">
                <a:solidFill>
                  <a:schemeClr val="bg1"/>
                </a:solidFill>
              </a:rPr>
              <a:t> det </a:t>
            </a:r>
            <a:r>
              <a:rPr lang="en-GB" sz="3600" dirty="0" err="1">
                <a:solidFill>
                  <a:schemeClr val="bg1"/>
                </a:solidFill>
              </a:rPr>
              <a:t>levede</a:t>
            </a:r>
            <a:r>
              <a:rPr lang="en-GB" sz="3600" dirty="0">
                <a:solidFill>
                  <a:schemeClr val="bg1"/>
                </a:solidFill>
              </a:rPr>
              <a:t> liv</a:t>
            </a:r>
            <a:endParaRPr lang="en-GB" sz="3400" dirty="0">
              <a:solidFill>
                <a:schemeClr val="bg1"/>
              </a:solidFill>
            </a:endParaRPr>
          </a:p>
        </p:txBody>
      </p:sp>
      <p:sp>
        <p:nvSpPr>
          <p:cNvPr id="5" name="Content Placeholder 4">
            <a:extLst>
              <a:ext uri="{FF2B5EF4-FFF2-40B4-BE49-F238E27FC236}">
                <a16:creationId xmlns:a16="http://schemas.microsoft.com/office/drawing/2014/main" id="{4E7878EC-51D7-7A0D-4AA5-505815D0A565}"/>
              </a:ext>
            </a:extLst>
          </p:cNvPr>
          <p:cNvSpPr>
            <a:spLocks noGrp="1"/>
          </p:cNvSpPr>
          <p:nvPr>
            <p:ph idx="1"/>
          </p:nvPr>
        </p:nvSpPr>
        <p:spPr>
          <a:xfrm>
            <a:off x="542575" y="1665026"/>
            <a:ext cx="6567909" cy="4954137"/>
          </a:xfrm>
        </p:spPr>
        <p:txBody>
          <a:bodyPr/>
          <a:lstStyle/>
          <a:p>
            <a:r>
              <a:rPr lang="da-DK" dirty="0">
                <a:solidFill>
                  <a:schemeClr val="bg1"/>
                </a:solidFill>
              </a:rPr>
              <a:t>Den etnografiske tilgang bevæger sig fra det levede liv til modellerne, i stedet for at tage udgangspunkt i modeller og forudbestemte problemer.</a:t>
            </a:r>
          </a:p>
          <a:p>
            <a:r>
              <a:rPr lang="da-DK" dirty="0">
                <a:solidFill>
                  <a:schemeClr val="bg1"/>
                </a:solidFill>
              </a:rPr>
              <a:t>Menneskers sundhed formes af både deres livsvilkår og de betydninger, de selv og andre tillægger dem. Derfor er det centralt at se sammenhængen mellem sundhed, sociale strukturer og praksis.</a:t>
            </a:r>
          </a:p>
          <a:p>
            <a:r>
              <a:rPr lang="da-DK" dirty="0">
                <a:solidFill>
                  <a:schemeClr val="bg1"/>
                </a:solidFill>
              </a:rPr>
              <a:t>De biopsykosociale eksempler viser, hvordan belastninger og psykosociale udfordringer spiller sammen med og skaber ulighed i sundhed.</a:t>
            </a:r>
          </a:p>
          <a:p>
            <a:endParaRPr lang="en-GB" dirty="0">
              <a:solidFill>
                <a:schemeClr val="bg1"/>
              </a:solidFill>
            </a:endParaRPr>
          </a:p>
        </p:txBody>
      </p:sp>
      <p:sp>
        <p:nvSpPr>
          <p:cNvPr id="2" name="Date Placeholder 1">
            <a:extLst>
              <a:ext uri="{FF2B5EF4-FFF2-40B4-BE49-F238E27FC236}">
                <a16:creationId xmlns:a16="http://schemas.microsoft.com/office/drawing/2014/main" id="{FC14AFA1-CAA4-8B57-9914-93DB8FB13BE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FD22D-F364-4E9E-AF9D-75D698CDD634}" type="datetime1">
              <a:rPr kumimoji="0" lang="en-GB"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28/08/2025</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3" name="Slide Number Placeholder 2">
            <a:extLst>
              <a:ext uri="{FF2B5EF4-FFF2-40B4-BE49-F238E27FC236}">
                <a16:creationId xmlns:a16="http://schemas.microsoft.com/office/drawing/2014/main" id="{70D4BA3C-FE77-0AE3-CE06-120BBFD951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A926C-488A-4E3E-9C21-57CAA120E114}" type="slidenum">
              <a:rPr kumimoji="0" lang="en-GB"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pic>
        <p:nvPicPr>
          <p:cNvPr id="7" name="Billede 6">
            <a:extLst>
              <a:ext uri="{FF2B5EF4-FFF2-40B4-BE49-F238E27FC236}">
                <a16:creationId xmlns:a16="http://schemas.microsoft.com/office/drawing/2014/main" id="{8D2D6326-D55C-2491-FB90-224C9E47F4A5}"/>
              </a:ext>
            </a:extLst>
          </p:cNvPr>
          <p:cNvPicPr>
            <a:picLocks noChangeAspect="1"/>
          </p:cNvPicPr>
          <p:nvPr/>
        </p:nvPicPr>
        <p:blipFill>
          <a:blip r:embed="rId3"/>
          <a:stretch>
            <a:fillRect/>
          </a:stretch>
        </p:blipFill>
        <p:spPr>
          <a:xfrm>
            <a:off x="7343504" y="1665026"/>
            <a:ext cx="4600973" cy="4115060"/>
          </a:xfrm>
          <a:prstGeom prst="rect">
            <a:avLst/>
          </a:prstGeom>
        </p:spPr>
      </p:pic>
      <p:sp>
        <p:nvSpPr>
          <p:cNvPr id="8" name="Tekstfelt 7">
            <a:extLst>
              <a:ext uri="{FF2B5EF4-FFF2-40B4-BE49-F238E27FC236}">
                <a16:creationId xmlns:a16="http://schemas.microsoft.com/office/drawing/2014/main" id="{B45B55C6-9F3F-FC8E-0FC6-64C49879C7D9}"/>
              </a:ext>
            </a:extLst>
          </p:cNvPr>
          <p:cNvSpPr txBox="1"/>
          <p:nvPr/>
        </p:nvSpPr>
        <p:spPr>
          <a:xfrm>
            <a:off x="7343504" y="5918585"/>
            <a:ext cx="4257946" cy="276999"/>
          </a:xfrm>
          <a:prstGeom prst="rect">
            <a:avLst/>
          </a:prstGeom>
        </p:spPr>
        <p:txBody>
          <a:bodyPr vert="horz" wrap="square" lIns="0" tIns="0" rIns="0" bIns="0" rtlCol="0" anchor="t" anchorCtr="0">
            <a:spAutoFit/>
          </a:bodyPr>
          <a:lstStyle/>
          <a:p>
            <a:pPr>
              <a:spcBef>
                <a:spcPct val="0"/>
              </a:spcBef>
            </a:pPr>
            <a:r>
              <a:rPr lang="da-DK" dirty="0">
                <a:solidFill>
                  <a:schemeClr val="bg1"/>
                </a:solidFill>
              </a:rPr>
              <a:t>© DR / Grafik: Oliver Seppo</a:t>
            </a:r>
            <a:endParaRPr lang="en-GB" sz="2400" b="0" dirty="0">
              <a:solidFill>
                <a:schemeClr val="bg1"/>
              </a:solidFill>
              <a:latin typeface="+mn-lt"/>
            </a:endParaRPr>
          </a:p>
        </p:txBody>
      </p:sp>
    </p:spTree>
    <p:extLst>
      <p:ext uri="{BB962C8B-B14F-4D97-AF65-F5344CB8AC3E}">
        <p14:creationId xmlns:p14="http://schemas.microsoft.com/office/powerpoint/2010/main" val="3252800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97F8E"/>
        </a:solidFill>
        <a:effectLst/>
      </p:bgPr>
    </p:bg>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4E1C7-F811-4F51-BDA9-17EBB9618420}" type="datetime1">
              <a:rPr kumimoji="0" lang="da-DK" sz="133" b="0" i="0" u="none" strike="noStrike" kern="1200" cap="none" spc="0" normalizeH="0" baseline="0" noProof="0" smtClean="0">
                <a:ln>
                  <a:noFill/>
                </a:ln>
                <a:no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28-08-2025</a:t>
            </a:fld>
            <a:endParaRPr kumimoji="0" lang="da-DK" sz="133" b="0" i="0" u="none" strike="noStrike" kern="1200" cap="none" spc="0" normalizeH="0" baseline="0" noProof="0" dirty="0">
              <a:ln>
                <a:noFill/>
              </a:ln>
              <a:noFill/>
              <a:effectLst/>
              <a:uLnTx/>
              <a:uFillTx/>
              <a:latin typeface="Microsoft New Tai Lue"/>
              <a:ea typeface="+mn-ea"/>
              <a:cs typeface="+mn-cs"/>
            </a:endParaRPr>
          </a:p>
        </p:txBody>
      </p:sp>
      <p:sp>
        <p:nvSpPr>
          <p:cNvPr id="3" name="Pladsholder til slidenumm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A926C-488A-4E3E-9C21-57CAA120E114}" type="slidenum">
              <a:rPr kumimoji="0" lang="da-DK" sz="133" b="0" i="0" u="none" strike="noStrike" kern="1200" cap="none" spc="0" normalizeH="0" baseline="0" noProof="0" smtClean="0">
                <a:ln>
                  <a:noFill/>
                </a:ln>
                <a:no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a-DK" sz="133" b="0" i="0" u="none" strike="noStrike" kern="1200" cap="none" spc="0" normalizeH="0" baseline="0" noProof="0" dirty="0">
              <a:ln>
                <a:noFill/>
              </a:ln>
              <a:noFill/>
              <a:effectLst/>
              <a:uLnTx/>
              <a:uFillTx/>
              <a:latin typeface="Microsoft New Tai Lue"/>
              <a:ea typeface="+mn-ea"/>
              <a:cs typeface="+mn-cs"/>
            </a:endParaRPr>
          </a:p>
        </p:txBody>
      </p:sp>
      <p:pic>
        <p:nvPicPr>
          <p:cNvPr id="5" name="Billede 4"/>
          <p:cNvPicPr>
            <a:picLocks noChangeAspect="1"/>
          </p:cNvPicPr>
          <p:nvPr/>
        </p:nvPicPr>
        <p:blipFill rotWithShape="1">
          <a:blip r:embed="rId3"/>
          <a:srcRect t="1425" b="872"/>
          <a:stretch/>
        </p:blipFill>
        <p:spPr>
          <a:xfrm>
            <a:off x="2548514" y="1231170"/>
            <a:ext cx="6835738" cy="4395659"/>
          </a:xfrm>
          <a:prstGeom prst="rect">
            <a:avLst/>
          </a:prstGeom>
        </p:spPr>
      </p:pic>
      <p:sp>
        <p:nvSpPr>
          <p:cNvPr id="6" name="Tekstfelt 5">
            <a:extLst>
              <a:ext uri="{FF2B5EF4-FFF2-40B4-BE49-F238E27FC236}">
                <a16:creationId xmlns:a16="http://schemas.microsoft.com/office/drawing/2014/main" id="{73B3AB94-E720-1B6F-18DE-77C20C5910EA}"/>
              </a:ext>
            </a:extLst>
          </p:cNvPr>
          <p:cNvSpPr txBox="1"/>
          <p:nvPr/>
        </p:nvSpPr>
        <p:spPr>
          <a:xfrm>
            <a:off x="907311" y="467441"/>
            <a:ext cx="10377377" cy="553998"/>
          </a:xfrm>
          <a:prstGeom prst="rect">
            <a:avLst/>
          </a:prstGeom>
        </p:spPr>
        <p:txBody>
          <a:bodyPr vert="horz" wrap="square" lIns="0" tIns="0" rIns="0" bIns="0" rtlCol="0" anchor="t" anchorCtr="0">
            <a:spAutoFit/>
          </a:bodyPr>
          <a:lstStyle/>
          <a:p>
            <a:pPr lvl="0" algn="ctr">
              <a:spcBef>
                <a:spcPct val="0"/>
              </a:spcBef>
            </a:pPr>
            <a:r>
              <a:rPr lang="da-DK" sz="3600" dirty="0">
                <a:solidFill>
                  <a:schemeClr val="bg1"/>
                </a:solidFill>
              </a:rPr>
              <a:t>Lighed som </a:t>
            </a:r>
            <a:r>
              <a:rPr lang="da-DK" sz="3600" dirty="0" err="1">
                <a:solidFill>
                  <a:schemeClr val="bg1"/>
                </a:solidFill>
              </a:rPr>
              <a:t>enshed</a:t>
            </a:r>
            <a:r>
              <a:rPr lang="da-DK" sz="3600" dirty="0">
                <a:solidFill>
                  <a:schemeClr val="bg1"/>
                </a:solidFill>
              </a:rPr>
              <a:t> eller lighed som retfærdighed</a:t>
            </a:r>
            <a:endParaRPr kumimoji="0" lang="en-GB" sz="3600" b="0" i="0" u="none" strike="noStrike" kern="1200" cap="none" spc="0" normalizeH="0" baseline="0" noProof="0" dirty="0">
              <a:ln>
                <a:noFill/>
              </a:ln>
              <a:solidFill>
                <a:schemeClr val="bg1"/>
              </a:solidFill>
              <a:effectLst/>
              <a:uLnTx/>
              <a:uFillTx/>
              <a:latin typeface="Microsoft New Tai Lue"/>
              <a:ea typeface="+mn-ea"/>
              <a:cs typeface="+mn-cs"/>
            </a:endParaRPr>
          </a:p>
        </p:txBody>
      </p:sp>
    </p:spTree>
    <p:extLst>
      <p:ext uri="{BB962C8B-B14F-4D97-AF65-F5344CB8AC3E}">
        <p14:creationId xmlns:p14="http://schemas.microsoft.com/office/powerpoint/2010/main" val="282963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97F8E"/>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88964" y="725486"/>
            <a:ext cx="11012486" cy="865186"/>
          </a:xfrm>
        </p:spPr>
        <p:txBody>
          <a:bodyPr/>
          <a:lstStyle/>
          <a:p>
            <a:r>
              <a:rPr lang="en-GB" sz="3200" dirty="0" err="1">
                <a:solidFill>
                  <a:schemeClr val="bg1"/>
                </a:solidFill>
              </a:rPr>
              <a:t>Hvad</a:t>
            </a:r>
            <a:r>
              <a:rPr lang="en-GB" sz="3200" dirty="0">
                <a:solidFill>
                  <a:schemeClr val="bg1"/>
                </a:solidFill>
              </a:rPr>
              <a:t> </a:t>
            </a:r>
            <a:r>
              <a:rPr lang="en-GB" sz="3200" dirty="0" err="1">
                <a:solidFill>
                  <a:schemeClr val="bg1"/>
                </a:solidFill>
              </a:rPr>
              <a:t>bidrager</a:t>
            </a:r>
            <a:r>
              <a:rPr lang="en-GB" sz="3200" dirty="0">
                <a:solidFill>
                  <a:schemeClr val="bg1"/>
                </a:solidFill>
              </a:rPr>
              <a:t> </a:t>
            </a:r>
            <a:r>
              <a:rPr lang="en-GB" sz="3200" dirty="0" err="1">
                <a:solidFill>
                  <a:schemeClr val="bg1"/>
                </a:solidFill>
              </a:rPr>
              <a:t>sundhedsantropologer</a:t>
            </a:r>
            <a:r>
              <a:rPr lang="en-GB" sz="3200" dirty="0">
                <a:solidFill>
                  <a:schemeClr val="bg1"/>
                </a:solidFill>
              </a:rPr>
              <a:t> </a:t>
            </a:r>
            <a:r>
              <a:rPr lang="en-GB" sz="3200" dirty="0" err="1">
                <a:solidFill>
                  <a:schemeClr val="bg1"/>
                </a:solidFill>
              </a:rPr>
              <a:t>typisk</a:t>
            </a:r>
            <a:r>
              <a:rPr lang="en-GB" sz="3200" dirty="0">
                <a:solidFill>
                  <a:schemeClr val="bg1"/>
                </a:solidFill>
              </a:rPr>
              <a:t> med?</a:t>
            </a:r>
          </a:p>
        </p:txBody>
      </p:sp>
      <p:sp>
        <p:nvSpPr>
          <p:cNvPr id="3" name="Pladsholder til dato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848B0F-2DBE-4BFC-80D1-58E6E5325810}" type="datetime1">
              <a:rPr kumimoji="0" lang="en-US"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8/28/2025</a:t>
            </a:fld>
            <a:endParaRPr kumimoji="0" lang="da-DK" sz="100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4" name="Pladsholder til slide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A926C-488A-4E3E-9C21-57CAA120E114}" type="slidenum">
              <a:rPr kumimoji="0" lang="da-DK"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a-DK" sz="1000" b="0" i="0" u="none" strike="noStrike" kern="1200" cap="none" spc="0" normalizeH="0" baseline="0" noProof="0" dirty="0">
              <a:ln>
                <a:noFill/>
              </a:ln>
              <a:solidFill>
                <a:srgbClr val="333333"/>
              </a:solidFill>
              <a:effectLst/>
              <a:uLnTx/>
              <a:uFillTx/>
              <a:latin typeface="Microsoft New Tai Lue"/>
              <a:ea typeface="+mn-ea"/>
              <a:cs typeface="+mn-cs"/>
            </a:endParaRPr>
          </a:p>
        </p:txBody>
      </p:sp>
      <p:grpSp>
        <p:nvGrpSpPr>
          <p:cNvPr id="5" name="Gruppe 4"/>
          <p:cNvGrpSpPr/>
          <p:nvPr/>
        </p:nvGrpSpPr>
        <p:grpSpPr>
          <a:xfrm>
            <a:off x="235041" y="1590672"/>
            <a:ext cx="11752417" cy="5351411"/>
            <a:chOff x="218999" y="1506589"/>
            <a:chExt cx="11752417" cy="5351411"/>
          </a:xfrm>
        </p:grpSpPr>
        <p:graphicFrame>
          <p:nvGraphicFramePr>
            <p:cNvPr id="7" name="Diagram 6"/>
            <p:cNvGraphicFramePr/>
            <p:nvPr/>
          </p:nvGraphicFramePr>
          <p:xfrm>
            <a:off x="218999" y="1506589"/>
            <a:ext cx="11752417" cy="53514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Billede 9"/>
            <p:cNvPicPr>
              <a:picLocks noChangeAspect="1"/>
            </p:cNvPicPr>
            <p:nvPr/>
          </p:nvPicPr>
          <p:blipFill>
            <a:blip r:embed="rId8"/>
            <a:stretch>
              <a:fillRect/>
            </a:stretch>
          </p:blipFill>
          <p:spPr>
            <a:xfrm>
              <a:off x="358383" y="4878000"/>
              <a:ext cx="2437854" cy="1980000"/>
            </a:xfrm>
            <a:prstGeom prst="rect">
              <a:avLst/>
            </a:prstGeom>
            <a:effectLst/>
          </p:spPr>
        </p:pic>
        <p:pic>
          <p:nvPicPr>
            <p:cNvPr id="6" name="Billede 5"/>
            <p:cNvPicPr>
              <a:picLocks/>
            </p:cNvPicPr>
            <p:nvPr/>
          </p:nvPicPr>
          <p:blipFill>
            <a:blip r:embed="rId9"/>
            <a:stretch>
              <a:fillRect/>
            </a:stretch>
          </p:blipFill>
          <p:spPr>
            <a:xfrm>
              <a:off x="9372600" y="4878000"/>
              <a:ext cx="2430000" cy="1980000"/>
            </a:xfrm>
            <a:prstGeom prst="rect">
              <a:avLst/>
            </a:prstGeom>
          </p:spPr>
        </p:pic>
        <p:pic>
          <p:nvPicPr>
            <p:cNvPr id="8" name="Billede 7"/>
            <p:cNvPicPr>
              <a:picLocks/>
            </p:cNvPicPr>
            <p:nvPr/>
          </p:nvPicPr>
          <p:blipFill>
            <a:blip r:embed="rId10"/>
            <a:stretch>
              <a:fillRect/>
            </a:stretch>
          </p:blipFill>
          <p:spPr>
            <a:xfrm>
              <a:off x="6370479" y="4878000"/>
              <a:ext cx="2430000" cy="1980000"/>
            </a:xfrm>
            <a:prstGeom prst="rect">
              <a:avLst/>
            </a:prstGeom>
          </p:spPr>
        </p:pic>
        <p:pic>
          <p:nvPicPr>
            <p:cNvPr id="9" name="Billede 8"/>
            <p:cNvPicPr>
              <a:picLocks/>
            </p:cNvPicPr>
            <p:nvPr/>
          </p:nvPicPr>
          <p:blipFill>
            <a:blip r:embed="rId11"/>
            <a:stretch>
              <a:fillRect/>
            </a:stretch>
          </p:blipFill>
          <p:spPr>
            <a:xfrm>
              <a:off x="3368358" y="4878000"/>
              <a:ext cx="2430000" cy="1980000"/>
            </a:xfrm>
            <a:prstGeom prst="rect">
              <a:avLst/>
            </a:prstGeom>
          </p:spPr>
        </p:pic>
      </p:grpSp>
    </p:spTree>
    <p:extLst>
      <p:ext uri="{BB962C8B-B14F-4D97-AF65-F5344CB8AC3E}">
        <p14:creationId xmlns:p14="http://schemas.microsoft.com/office/powerpoint/2010/main" val="513166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a:extLst>
            <a:ext uri="{FF2B5EF4-FFF2-40B4-BE49-F238E27FC236}">
              <a16:creationId xmlns:a16="http://schemas.microsoft.com/office/drawing/2014/main" id="{09D374D2-41C6-DB02-74A7-83C9088E965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4581E6E-BF82-CEBC-2A7C-5FFF1AF4AC6E}"/>
              </a:ext>
            </a:extLst>
          </p:cNvPr>
          <p:cNvSpPr>
            <a:spLocks noGrp="1"/>
          </p:cNvSpPr>
          <p:nvPr>
            <p:ph type="title"/>
          </p:nvPr>
        </p:nvSpPr>
        <p:spPr>
          <a:xfrm>
            <a:off x="2884854" y="2865771"/>
            <a:ext cx="6422291" cy="863599"/>
          </a:xfrm>
        </p:spPr>
        <p:txBody>
          <a:bodyPr/>
          <a:lstStyle/>
          <a:p>
            <a:r>
              <a:rPr lang="en-GB" sz="3600" dirty="0">
                <a:solidFill>
                  <a:schemeClr val="bg1"/>
                </a:solidFill>
              </a:rPr>
              <a:t>Tak for </a:t>
            </a:r>
            <a:r>
              <a:rPr lang="en-GB" sz="3600" dirty="0" err="1">
                <a:solidFill>
                  <a:schemeClr val="bg1"/>
                </a:solidFill>
              </a:rPr>
              <a:t>jeres</a:t>
            </a:r>
            <a:r>
              <a:rPr lang="en-GB" sz="3600" dirty="0">
                <a:solidFill>
                  <a:schemeClr val="bg1"/>
                </a:solidFill>
              </a:rPr>
              <a:t> </a:t>
            </a:r>
            <a:r>
              <a:rPr lang="en-GB" sz="3600" dirty="0" err="1">
                <a:solidFill>
                  <a:schemeClr val="bg1"/>
                </a:solidFill>
              </a:rPr>
              <a:t>opmærksomhed</a:t>
            </a:r>
            <a:r>
              <a:rPr lang="en-GB" sz="3600" dirty="0">
                <a:solidFill>
                  <a:schemeClr val="bg1"/>
                </a:solidFill>
              </a:rPr>
              <a:t>! </a:t>
            </a:r>
            <a:endParaRPr lang="en-GB" sz="3400" dirty="0">
              <a:solidFill>
                <a:schemeClr val="bg1"/>
              </a:solidFill>
            </a:endParaRPr>
          </a:p>
        </p:txBody>
      </p:sp>
      <p:sp>
        <p:nvSpPr>
          <p:cNvPr id="2" name="Date Placeholder 1">
            <a:extLst>
              <a:ext uri="{FF2B5EF4-FFF2-40B4-BE49-F238E27FC236}">
                <a16:creationId xmlns:a16="http://schemas.microsoft.com/office/drawing/2014/main" id="{927CF2CE-34DD-8828-F66C-E92A32A9B328}"/>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FD22D-F364-4E9E-AF9D-75D698CDD634}" type="datetime1">
              <a:rPr kumimoji="0" lang="en-GB"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28/08/2025</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sp>
        <p:nvSpPr>
          <p:cNvPr id="3" name="Slide Number Placeholder 2">
            <a:extLst>
              <a:ext uri="{FF2B5EF4-FFF2-40B4-BE49-F238E27FC236}">
                <a16:creationId xmlns:a16="http://schemas.microsoft.com/office/drawing/2014/main" id="{680FC1C8-7C07-769F-9C30-4A30559ED5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A926C-488A-4E3E-9C21-57CAA120E114}" type="slidenum">
              <a:rPr kumimoji="0" lang="en-GB" sz="1000" b="0" i="0" u="none" strike="noStrike" kern="1200" cap="none" spc="0" normalizeH="0" baseline="0" noProof="0" smtClean="0">
                <a:ln>
                  <a:noFill/>
                </a:ln>
                <a:solidFill>
                  <a:srgbClr val="333333"/>
                </a:solidFill>
                <a:effectLst/>
                <a:uLnTx/>
                <a:uFillTx/>
                <a:latin typeface="Microsoft New Tai L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000" b="0" i="0" u="none" strike="noStrike" kern="1200" cap="none" spc="0" normalizeH="0" baseline="0" noProof="0" dirty="0">
              <a:ln>
                <a:noFill/>
              </a:ln>
              <a:solidFill>
                <a:srgbClr val="333333"/>
              </a:solidFill>
              <a:effectLst/>
              <a:uLnTx/>
              <a:uFillTx/>
              <a:latin typeface="Microsoft New Tai Lue"/>
              <a:ea typeface="+mn-ea"/>
              <a:cs typeface="+mn-cs"/>
            </a:endParaRPr>
          </a:p>
        </p:txBody>
      </p:sp>
    </p:spTree>
    <p:extLst>
      <p:ext uri="{BB962C8B-B14F-4D97-AF65-F5344CB8AC3E}">
        <p14:creationId xmlns:p14="http://schemas.microsoft.com/office/powerpoint/2010/main" val="6704623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A80F2CC6-6794-F1BA-A8F9-045292066B3F}"/>
              </a:ext>
            </a:extLst>
          </p:cNvPr>
          <p:cNvSpPr/>
          <p:nvPr/>
        </p:nvSpPr>
        <p:spPr>
          <a:xfrm>
            <a:off x="0" y="0"/>
            <a:ext cx="12192000" cy="6858000"/>
          </a:xfrm>
          <a:prstGeom prst="rect">
            <a:avLst/>
          </a:prstGeom>
          <a:solidFill>
            <a:srgbClr val="D2C5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Pladsholder til tekst 1">
            <a:extLst>
              <a:ext uri="{FF2B5EF4-FFF2-40B4-BE49-F238E27FC236}">
                <a16:creationId xmlns:a16="http://schemas.microsoft.com/office/drawing/2014/main" id="{DEB3915A-96DA-CDA0-A299-AEC80EDFA304}"/>
              </a:ext>
            </a:extLst>
          </p:cNvPr>
          <p:cNvSpPr>
            <a:spLocks noGrp="1"/>
          </p:cNvSpPr>
          <p:nvPr>
            <p:ph type="body" sz="quarter" idx="10"/>
          </p:nvPr>
        </p:nvSpPr>
        <p:spPr>
          <a:xfrm>
            <a:off x="581790" y="1892716"/>
            <a:ext cx="4868023" cy="3859189"/>
          </a:xfrm>
        </p:spPr>
        <p:txBody>
          <a:bodyPr>
            <a:normAutofit/>
          </a:bodyPr>
          <a:lstStyle/>
          <a:p>
            <a:pPr>
              <a:buFont typeface="Wingdings" panose="05000000000000000000" pitchFamily="2" charset="2"/>
              <a:buChar char="§"/>
            </a:pPr>
            <a:r>
              <a:rPr lang="da-DK" b="0" dirty="0">
                <a:solidFill>
                  <a:srgbClr val="247F5D"/>
                </a:solidFill>
                <a:latin typeface="Poppins" panose="00000500000000000000" pitchFamily="2" charset="0"/>
                <a:cs typeface="Poppins" panose="00000500000000000000" pitchFamily="2" charset="0"/>
              </a:rPr>
              <a:t>Fælles refleksion: hvordan kan jeres </a:t>
            </a:r>
            <a:r>
              <a:rPr lang="da-DK" b="0" dirty="0" err="1">
                <a:solidFill>
                  <a:srgbClr val="247F5D"/>
                </a:solidFill>
                <a:latin typeface="Poppins" panose="00000500000000000000" pitchFamily="2" charset="0"/>
                <a:cs typeface="Poppins" panose="00000500000000000000" pitchFamily="2" charset="0"/>
              </a:rPr>
              <a:t>vidensfelter</a:t>
            </a:r>
            <a:r>
              <a:rPr lang="da-DK" b="0" dirty="0">
                <a:solidFill>
                  <a:srgbClr val="247F5D"/>
                </a:solidFill>
                <a:latin typeface="Poppins" panose="00000500000000000000" pitchFamily="2" charset="0"/>
                <a:cs typeface="Poppins" panose="00000500000000000000" pitchFamily="2" charset="0"/>
              </a:rPr>
              <a:t> spille ind i Fælles om Lokal Sundhed?</a:t>
            </a:r>
          </a:p>
          <a:p>
            <a:pPr>
              <a:buFont typeface="Wingdings" panose="05000000000000000000" pitchFamily="2" charset="2"/>
              <a:buChar char="§"/>
            </a:pPr>
            <a:r>
              <a:rPr lang="da-DK" b="0" dirty="0">
                <a:solidFill>
                  <a:srgbClr val="247F5D"/>
                </a:solidFill>
                <a:latin typeface="Poppins" panose="00000500000000000000" pitchFamily="2" charset="0"/>
                <a:cs typeface="Poppins" panose="00000500000000000000" pitchFamily="2" charset="0"/>
              </a:rPr>
              <a:t>Spørgsmål fra chatten</a:t>
            </a:r>
          </a:p>
          <a:p>
            <a:pPr>
              <a:buFont typeface="Wingdings" panose="05000000000000000000" pitchFamily="2" charset="2"/>
              <a:buChar char="§"/>
            </a:pPr>
            <a:r>
              <a:rPr lang="da-DK" b="0" dirty="0">
                <a:solidFill>
                  <a:srgbClr val="247F5D"/>
                </a:solidFill>
                <a:latin typeface="Poppins" panose="00000500000000000000" pitchFamily="2" charset="0"/>
                <a:cs typeface="Poppins" panose="00000500000000000000" pitchFamily="2" charset="0"/>
              </a:rPr>
              <a:t>Samarbejdsmuligheder og kontakt</a:t>
            </a:r>
            <a:endParaRPr lang="da-DK" dirty="0">
              <a:solidFill>
                <a:srgbClr val="247F5D"/>
              </a:solidFill>
              <a:latin typeface="Poppins" panose="00000500000000000000" pitchFamily="2" charset="0"/>
              <a:cs typeface="Poppins" panose="00000500000000000000" pitchFamily="2" charset="0"/>
            </a:endParaRPr>
          </a:p>
          <a:p>
            <a:pPr marL="0" indent="0">
              <a:buNone/>
            </a:pPr>
            <a:endParaRPr lang="da-DK" b="0" dirty="0">
              <a:solidFill>
                <a:srgbClr val="247F5D"/>
              </a:solidFill>
              <a:latin typeface="Poppins" panose="00000500000000000000" pitchFamily="2" charset="0"/>
              <a:cs typeface="Poppins" panose="00000500000000000000" pitchFamily="2" charset="0"/>
            </a:endParaRPr>
          </a:p>
        </p:txBody>
      </p:sp>
      <p:sp>
        <p:nvSpPr>
          <p:cNvPr id="4" name="Titel 3">
            <a:extLst>
              <a:ext uri="{FF2B5EF4-FFF2-40B4-BE49-F238E27FC236}">
                <a16:creationId xmlns:a16="http://schemas.microsoft.com/office/drawing/2014/main" id="{36544F5A-80CA-E837-9DE0-D2E3205FAF1E}"/>
              </a:ext>
            </a:extLst>
          </p:cNvPr>
          <p:cNvSpPr>
            <a:spLocks noGrp="1"/>
          </p:cNvSpPr>
          <p:nvPr>
            <p:ph type="ctrTitle"/>
          </p:nvPr>
        </p:nvSpPr>
        <p:spPr>
          <a:xfrm>
            <a:off x="540000" y="540000"/>
            <a:ext cx="7264484" cy="2286000"/>
          </a:xfrm>
        </p:spPr>
        <p:txBody>
          <a:bodyPr/>
          <a:lstStyle/>
          <a:p>
            <a:r>
              <a:rPr lang="da-DK" sz="4000" dirty="0">
                <a:solidFill>
                  <a:srgbClr val="247F5D"/>
                </a:solidFill>
                <a:latin typeface="Poppins" panose="00000500000000000000" pitchFamily="2" charset="0"/>
                <a:cs typeface="Poppins" panose="00000500000000000000" pitchFamily="2" charset="0"/>
              </a:rPr>
              <a:t>Spørgsmål og opsamling </a:t>
            </a:r>
          </a:p>
        </p:txBody>
      </p:sp>
      <p:sp>
        <p:nvSpPr>
          <p:cNvPr id="3" name="Tekstfelt 2">
            <a:extLst>
              <a:ext uri="{FF2B5EF4-FFF2-40B4-BE49-F238E27FC236}">
                <a16:creationId xmlns:a16="http://schemas.microsoft.com/office/drawing/2014/main" id="{FAA3287C-095D-BC95-0853-1E6F1D663224}"/>
              </a:ext>
            </a:extLst>
          </p:cNvPr>
          <p:cNvSpPr txBox="1"/>
          <p:nvPr/>
        </p:nvSpPr>
        <p:spPr>
          <a:xfrm>
            <a:off x="540000" y="6214574"/>
            <a:ext cx="7480594" cy="206851"/>
          </a:xfrm>
          <a:prstGeom prst="rect">
            <a:avLst/>
          </a:prstGeom>
        </p:spPr>
        <p:txBody>
          <a:bodyPr wrap="square" lIns="0" tIns="0" rIns="0" bIns="0" rtlCol="0">
            <a:spAutoFit/>
          </a:bodyPr>
          <a:lstStyle/>
          <a:p>
            <a:pPr marL="0" marR="0" lvl="0" indent="0" algn="l" defTabSz="914309" rtl="0" eaLnBrk="1" fontAlgn="auto" latinLnBrk="0" hangingPunct="1">
              <a:lnSpc>
                <a:spcPct val="120000"/>
              </a:lnSpc>
              <a:spcBef>
                <a:spcPts val="1000"/>
              </a:spcBef>
              <a:spcAft>
                <a:spcPts val="0"/>
              </a:spcAft>
              <a:buClrTx/>
              <a:buSzTx/>
              <a:buFontTx/>
              <a:buNone/>
              <a:tabLst/>
              <a:defRPr/>
            </a:pPr>
            <a:endParaRPr kumimoji="0" lang="da-DK" sz="1200" b="1" i="0" u="none" strike="noStrike" kern="1200" cap="none" spc="100" normalizeH="0" baseline="0" noProof="0" dirty="0">
              <a:ln>
                <a:noFill/>
              </a:ln>
              <a:solidFill>
                <a:srgbClr val="247F5D"/>
              </a:solidFill>
              <a:effectLst/>
              <a:uLnTx/>
              <a:uFillTx/>
              <a:latin typeface="Arial" panose="020B0604020202020204"/>
              <a:ea typeface="Calibri" panose="020F0502020204030204" pitchFamily="34" charset="0"/>
              <a:cs typeface="Calibri" panose="020F0502020204030204" pitchFamily="34" charset="0"/>
            </a:endParaRPr>
          </a:p>
        </p:txBody>
      </p:sp>
      <p:pic>
        <p:nvPicPr>
          <p:cNvPr id="7" name="Billede 6">
            <a:extLst>
              <a:ext uri="{FF2B5EF4-FFF2-40B4-BE49-F238E27FC236}">
                <a16:creationId xmlns:a16="http://schemas.microsoft.com/office/drawing/2014/main" id="{1B18A5D0-CC96-A319-560C-EA71C0514E09}"/>
              </a:ext>
            </a:extLst>
          </p:cNvPr>
          <p:cNvPicPr>
            <a:picLocks noChangeAspect="1"/>
          </p:cNvPicPr>
          <p:nvPr/>
        </p:nvPicPr>
        <p:blipFill>
          <a:blip r:embed="rId3"/>
          <a:stretch>
            <a:fillRect/>
          </a:stretch>
        </p:blipFill>
        <p:spPr>
          <a:xfrm>
            <a:off x="10260856" y="160969"/>
            <a:ext cx="1591441" cy="1591441"/>
          </a:xfrm>
          <a:prstGeom prst="rect">
            <a:avLst/>
          </a:prstGeom>
        </p:spPr>
      </p:pic>
      <p:pic>
        <p:nvPicPr>
          <p:cNvPr id="8" name="Billede 7">
            <a:extLst>
              <a:ext uri="{FF2B5EF4-FFF2-40B4-BE49-F238E27FC236}">
                <a16:creationId xmlns:a16="http://schemas.microsoft.com/office/drawing/2014/main" id="{1B7B38BF-1644-2950-A452-CDDB442E4F60}"/>
              </a:ext>
            </a:extLst>
          </p:cNvPr>
          <p:cNvPicPr>
            <a:picLocks noChangeAspect="1"/>
          </p:cNvPicPr>
          <p:nvPr/>
        </p:nvPicPr>
        <p:blipFill>
          <a:blip r:embed="rId4"/>
          <a:stretch>
            <a:fillRect/>
          </a:stretch>
        </p:blipFill>
        <p:spPr>
          <a:xfrm>
            <a:off x="10604310" y="6183155"/>
            <a:ext cx="1266183" cy="361336"/>
          </a:xfrm>
          <a:prstGeom prst="rect">
            <a:avLst/>
          </a:prstGeom>
        </p:spPr>
      </p:pic>
      <p:pic>
        <p:nvPicPr>
          <p:cNvPr id="9" name="Billede 8">
            <a:extLst>
              <a:ext uri="{FF2B5EF4-FFF2-40B4-BE49-F238E27FC236}">
                <a16:creationId xmlns:a16="http://schemas.microsoft.com/office/drawing/2014/main" id="{A1F3CB93-0CCC-85AE-50A8-35B70EE0E00A}"/>
              </a:ext>
            </a:extLst>
          </p:cNvPr>
          <p:cNvPicPr>
            <a:picLocks noChangeAspect="1"/>
          </p:cNvPicPr>
          <p:nvPr/>
        </p:nvPicPr>
        <p:blipFill>
          <a:blip r:embed="rId5"/>
          <a:stretch>
            <a:fillRect/>
          </a:stretch>
        </p:blipFill>
        <p:spPr>
          <a:xfrm>
            <a:off x="5449814" y="1910144"/>
            <a:ext cx="6694672" cy="376155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89381512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7BB37-2210-02EA-CB03-4508C65DAB28}"/>
            </a:ext>
          </a:extLst>
        </p:cNvPr>
        <p:cNvGrpSpPr/>
        <p:nvPr/>
      </p:nvGrpSpPr>
      <p:grpSpPr>
        <a:xfrm>
          <a:off x="0" y="0"/>
          <a:ext cx="0" cy="0"/>
          <a:chOff x="0" y="0"/>
          <a:chExt cx="0" cy="0"/>
        </a:xfrm>
      </p:grpSpPr>
      <p:sp>
        <p:nvSpPr>
          <p:cNvPr id="3" name="Rektangel 2">
            <a:extLst>
              <a:ext uri="{FF2B5EF4-FFF2-40B4-BE49-F238E27FC236}">
                <a16:creationId xmlns:a16="http://schemas.microsoft.com/office/drawing/2014/main" id="{FE77CEB2-C71C-7A9E-268C-64A7A75142A7}"/>
              </a:ext>
            </a:extLst>
          </p:cNvPr>
          <p:cNvSpPr/>
          <p:nvPr/>
        </p:nvSpPr>
        <p:spPr>
          <a:xfrm>
            <a:off x="0" y="0"/>
            <a:ext cx="12192000" cy="7026564"/>
          </a:xfrm>
          <a:prstGeom prst="rect">
            <a:avLst/>
          </a:prstGeom>
          <a:solidFill>
            <a:srgbClr val="D0E3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Pladsholder til indhold 2">
            <a:extLst>
              <a:ext uri="{FF2B5EF4-FFF2-40B4-BE49-F238E27FC236}">
                <a16:creationId xmlns:a16="http://schemas.microsoft.com/office/drawing/2014/main" id="{C3B7F974-CAD8-633C-76ED-C014F07CA9FD}"/>
              </a:ext>
            </a:extLst>
          </p:cNvPr>
          <p:cNvSpPr>
            <a:spLocks noGrp="1"/>
          </p:cNvSpPr>
          <p:nvPr>
            <p:ph idx="1"/>
          </p:nvPr>
        </p:nvSpPr>
        <p:spPr>
          <a:xfrm>
            <a:off x="437847" y="323134"/>
            <a:ext cx="7509869" cy="6362801"/>
          </a:xfrm>
        </p:spPr>
        <p:txBody>
          <a:bodyPr>
            <a:noAutofit/>
          </a:bodyPr>
          <a:lstStyle/>
          <a:p>
            <a:pPr marL="0" indent="0">
              <a:lnSpc>
                <a:spcPct val="120000"/>
              </a:lnSpc>
              <a:buNone/>
            </a:pPr>
            <a:r>
              <a:rPr lang="da-DK" sz="4000" b="1" dirty="0">
                <a:solidFill>
                  <a:srgbClr val="247F5D"/>
                </a:solidFill>
                <a:latin typeface="Poppins" panose="00000500000000000000" pitchFamily="2" charset="0"/>
                <a:cs typeface="Poppins" panose="00000500000000000000" pitchFamily="2" charset="0"/>
              </a:rPr>
              <a:t>Status fra Fælles om Lokal Sundhed og præsentation</a:t>
            </a:r>
            <a:endParaRPr lang="da-DK" sz="4000" b="1" dirty="0">
              <a:solidFill>
                <a:srgbClr val="247F5D"/>
              </a:solidFill>
              <a:effectLst/>
              <a:latin typeface="Poppins" panose="00000500000000000000" pitchFamily="2" charset="0"/>
              <a:cs typeface="Poppins" panose="00000500000000000000" pitchFamily="2" charset="0"/>
            </a:endParaRPr>
          </a:p>
          <a:p>
            <a:pPr marL="0" indent="0">
              <a:lnSpc>
                <a:spcPct val="120000"/>
              </a:lnSpc>
              <a:buNone/>
            </a:pPr>
            <a:endParaRPr lang="da-DK" sz="1050" b="1" dirty="0">
              <a:solidFill>
                <a:srgbClr val="247F5D"/>
              </a:solidFill>
              <a:latin typeface="Poppins" panose="00000500000000000000" pitchFamily="2" charset="0"/>
              <a:cs typeface="Poppins" panose="00000500000000000000" pitchFamily="2" charset="0"/>
            </a:endParaRPr>
          </a:p>
          <a:p>
            <a:pPr marL="0" indent="0">
              <a:lnSpc>
                <a:spcPct val="120000"/>
              </a:lnSpc>
              <a:buNone/>
            </a:pPr>
            <a:r>
              <a:rPr lang="da-DK" sz="2000" b="1" dirty="0">
                <a:solidFill>
                  <a:srgbClr val="247F5D"/>
                </a:solidFill>
                <a:latin typeface="Poppins" pitchFamily="2" charset="77"/>
              </a:rPr>
              <a:t>130 organisationer:</a:t>
            </a:r>
          </a:p>
          <a:p>
            <a:pPr>
              <a:lnSpc>
                <a:spcPct val="120000"/>
              </a:lnSpc>
              <a:buFont typeface="Wingdings" panose="05000000000000000000" pitchFamily="2" charset="2"/>
              <a:buChar char="Ø"/>
            </a:pPr>
            <a:r>
              <a:rPr lang="da-DK" sz="2000" dirty="0">
                <a:solidFill>
                  <a:srgbClr val="247F5D"/>
                </a:solidFill>
                <a:latin typeface="Poppins" pitchFamily="2" charset="77"/>
              </a:rPr>
              <a:t>Kommuner</a:t>
            </a:r>
          </a:p>
          <a:p>
            <a:pPr>
              <a:lnSpc>
                <a:spcPct val="120000"/>
              </a:lnSpc>
              <a:buFont typeface="Wingdings" panose="05000000000000000000" pitchFamily="2" charset="2"/>
              <a:buChar char="Ø"/>
            </a:pPr>
            <a:r>
              <a:rPr lang="da-DK" sz="2000" dirty="0">
                <a:solidFill>
                  <a:srgbClr val="247F5D"/>
                </a:solidFill>
                <a:latin typeface="Poppins" pitchFamily="2" charset="77"/>
              </a:rPr>
              <a:t>Regioner </a:t>
            </a:r>
          </a:p>
          <a:p>
            <a:pPr>
              <a:lnSpc>
                <a:spcPct val="120000"/>
              </a:lnSpc>
              <a:buFont typeface="Wingdings" panose="05000000000000000000" pitchFamily="2" charset="2"/>
              <a:buChar char="Ø"/>
            </a:pPr>
            <a:r>
              <a:rPr lang="da-DK" sz="2000" dirty="0">
                <a:solidFill>
                  <a:srgbClr val="247F5D"/>
                </a:solidFill>
                <a:latin typeface="Poppins" pitchFamily="2" charset="77"/>
              </a:rPr>
              <a:t>Boligorganisationer</a:t>
            </a:r>
          </a:p>
          <a:p>
            <a:pPr>
              <a:lnSpc>
                <a:spcPct val="120000"/>
              </a:lnSpc>
              <a:buFont typeface="Wingdings" panose="05000000000000000000" pitchFamily="2" charset="2"/>
              <a:buChar char="Ø"/>
            </a:pPr>
            <a:r>
              <a:rPr lang="da-DK" sz="2000" dirty="0" err="1">
                <a:solidFill>
                  <a:srgbClr val="247F5D"/>
                </a:solidFill>
                <a:latin typeface="Poppins" pitchFamily="2" charset="77"/>
              </a:rPr>
              <a:t>Civilsamfundsorg</a:t>
            </a:r>
            <a:r>
              <a:rPr lang="da-DK" sz="2000" dirty="0">
                <a:solidFill>
                  <a:srgbClr val="247F5D"/>
                </a:solidFill>
                <a:latin typeface="Poppins" pitchFamily="2" charset="77"/>
              </a:rPr>
              <a:t>.</a:t>
            </a:r>
          </a:p>
          <a:p>
            <a:pPr>
              <a:lnSpc>
                <a:spcPct val="120000"/>
              </a:lnSpc>
              <a:buFont typeface="Wingdings" panose="05000000000000000000" pitchFamily="2" charset="2"/>
              <a:buChar char="Ø"/>
            </a:pPr>
            <a:r>
              <a:rPr lang="da-DK" sz="2000" dirty="0" err="1">
                <a:solidFill>
                  <a:srgbClr val="247F5D"/>
                </a:solidFill>
                <a:latin typeface="Poppins" pitchFamily="2" charset="77"/>
              </a:rPr>
              <a:t>Vidensaktører</a:t>
            </a:r>
            <a:r>
              <a:rPr lang="da-DK" sz="2000" dirty="0">
                <a:solidFill>
                  <a:srgbClr val="247F5D"/>
                </a:solidFill>
                <a:latin typeface="Poppins" pitchFamily="2" charset="77"/>
              </a:rPr>
              <a:t> </a:t>
            </a:r>
          </a:p>
          <a:p>
            <a:pPr marL="0" indent="0">
              <a:lnSpc>
                <a:spcPct val="120000"/>
              </a:lnSpc>
              <a:buNone/>
            </a:pPr>
            <a:endParaRPr lang="da-DK" sz="2000" b="1" dirty="0">
              <a:solidFill>
                <a:srgbClr val="247F5D"/>
              </a:solidFill>
              <a:effectLst/>
              <a:latin typeface="Poppins" pitchFamily="2" charset="77"/>
            </a:endParaRPr>
          </a:p>
          <a:p>
            <a:pPr marL="0" indent="0">
              <a:lnSpc>
                <a:spcPct val="120000"/>
              </a:lnSpc>
              <a:buNone/>
            </a:pPr>
            <a:endParaRPr lang="da-DK" sz="4000" b="1" dirty="0">
              <a:solidFill>
                <a:srgbClr val="247F5D"/>
              </a:solidFill>
              <a:latin typeface="Poppins" pitchFamily="2" charset="77"/>
            </a:endParaRPr>
          </a:p>
        </p:txBody>
      </p:sp>
      <p:pic>
        <p:nvPicPr>
          <p:cNvPr id="4" name="Billede 3">
            <a:extLst>
              <a:ext uri="{FF2B5EF4-FFF2-40B4-BE49-F238E27FC236}">
                <a16:creationId xmlns:a16="http://schemas.microsoft.com/office/drawing/2014/main" id="{1EB3D97E-2063-4E6C-5FAD-B7923B04DA30}"/>
              </a:ext>
            </a:extLst>
          </p:cNvPr>
          <p:cNvPicPr>
            <a:picLocks noChangeAspect="1"/>
          </p:cNvPicPr>
          <p:nvPr/>
        </p:nvPicPr>
        <p:blipFill>
          <a:blip r:embed="rId3"/>
          <a:stretch>
            <a:fillRect/>
          </a:stretch>
        </p:blipFill>
        <p:spPr>
          <a:xfrm>
            <a:off x="10269029" y="186814"/>
            <a:ext cx="1591441" cy="1591441"/>
          </a:xfrm>
          <a:prstGeom prst="rect">
            <a:avLst/>
          </a:prstGeom>
        </p:spPr>
      </p:pic>
      <p:pic>
        <p:nvPicPr>
          <p:cNvPr id="5" name="Billede 4">
            <a:extLst>
              <a:ext uri="{FF2B5EF4-FFF2-40B4-BE49-F238E27FC236}">
                <a16:creationId xmlns:a16="http://schemas.microsoft.com/office/drawing/2014/main" id="{13D875CE-79D5-CD94-E22A-B6CEC40C3738}"/>
              </a:ext>
            </a:extLst>
          </p:cNvPr>
          <p:cNvPicPr>
            <a:picLocks noChangeAspect="1"/>
          </p:cNvPicPr>
          <p:nvPr/>
        </p:nvPicPr>
        <p:blipFill>
          <a:blip r:embed="rId4"/>
          <a:stretch>
            <a:fillRect/>
          </a:stretch>
        </p:blipFill>
        <p:spPr>
          <a:xfrm>
            <a:off x="10269029" y="6324599"/>
            <a:ext cx="1266183" cy="361336"/>
          </a:xfrm>
          <a:prstGeom prst="rect">
            <a:avLst/>
          </a:prstGeom>
        </p:spPr>
      </p:pic>
      <p:pic>
        <p:nvPicPr>
          <p:cNvPr id="7" name="Billede 6">
            <a:extLst>
              <a:ext uri="{FF2B5EF4-FFF2-40B4-BE49-F238E27FC236}">
                <a16:creationId xmlns:a16="http://schemas.microsoft.com/office/drawing/2014/main" id="{CDE6B213-C8E2-33FC-2B63-92E14E960D29}"/>
              </a:ext>
            </a:extLst>
          </p:cNvPr>
          <p:cNvPicPr>
            <a:picLocks noChangeAspect="1"/>
          </p:cNvPicPr>
          <p:nvPr/>
        </p:nvPicPr>
        <p:blipFill>
          <a:blip r:embed="rId5"/>
          <a:stretch>
            <a:fillRect/>
          </a:stretch>
        </p:blipFill>
        <p:spPr>
          <a:xfrm>
            <a:off x="3486455" y="2139591"/>
            <a:ext cx="8267697" cy="4752688"/>
          </a:xfrm>
          <a:prstGeom prst="rect">
            <a:avLst/>
          </a:prstGeom>
        </p:spPr>
      </p:pic>
    </p:spTree>
    <p:extLst>
      <p:ext uri="{BB962C8B-B14F-4D97-AF65-F5344CB8AC3E}">
        <p14:creationId xmlns:p14="http://schemas.microsoft.com/office/powerpoint/2010/main" val="877122637"/>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el 2"/>
          <p:cNvSpPr>
            <a:spLocks noGrp="1"/>
          </p:cNvSpPr>
          <p:nvPr>
            <p:ph type="subTitle" idx="1"/>
          </p:nvPr>
        </p:nvSpPr>
        <p:spPr>
          <a:xfrm>
            <a:off x="2891211" y="3717032"/>
            <a:ext cx="6400800" cy="2016224"/>
          </a:xfrm>
        </p:spPr>
        <p:txBody>
          <a:bodyPr>
            <a:normAutofit/>
          </a:bodyPr>
          <a:lstStyle/>
          <a:p>
            <a:r>
              <a:rPr lang="da-DK" sz="2000" dirty="0"/>
              <a:t>Ayo Wahlberg</a:t>
            </a:r>
          </a:p>
          <a:p>
            <a:r>
              <a:rPr lang="da-DK" sz="2000" dirty="0"/>
              <a:t>Professor, Institut for Antropologi</a:t>
            </a:r>
          </a:p>
          <a:p>
            <a:endParaRPr lang="da-DK" sz="2000" dirty="0"/>
          </a:p>
        </p:txBody>
      </p:sp>
      <p:pic>
        <p:nvPicPr>
          <p:cNvPr id="6" name="Picture 4" descr="https://medialib.cmcdn.dk/medialibrary/95F5D237-C347-4D4B-BBA7-BEA53D7AB316/F13DAB9E-CB8D-E911-8436-00155D0B0940.jpg">
            <a:extLst>
              <a:ext uri="{FF2B5EF4-FFF2-40B4-BE49-F238E27FC236}">
                <a16:creationId xmlns:a16="http://schemas.microsoft.com/office/drawing/2014/main" id="{305A508E-F580-426B-A2DA-E3587A5BED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552" y="5589240"/>
            <a:ext cx="8953500" cy="1238250"/>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
          <p:cNvSpPr txBox="1">
            <a:spLocks/>
          </p:cNvSpPr>
          <p:nvPr/>
        </p:nvSpPr>
        <p:spPr>
          <a:xfrm>
            <a:off x="1991544" y="2102991"/>
            <a:ext cx="8496944" cy="1470025"/>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a-DK" sz="6200" dirty="0">
                <a:latin typeface="Impact" panose="020B0806030902050204" pitchFamily="34" charset="0"/>
              </a:rPr>
              <a:t>Det kroniske liv</a:t>
            </a:r>
          </a:p>
          <a:p>
            <a:r>
              <a:rPr lang="da-DK" dirty="0">
                <a:latin typeface="Impact" panose="020B0806030902050204" pitchFamily="34" charset="0"/>
              </a:rPr>
              <a:t>– dagliglivet med sygdom(</a:t>
            </a:r>
            <a:r>
              <a:rPr lang="da-DK" dirty="0" err="1">
                <a:latin typeface="Impact" panose="020B0806030902050204" pitchFamily="34" charset="0"/>
              </a:rPr>
              <a:t>me</a:t>
            </a:r>
            <a:r>
              <a:rPr lang="da-DK" dirty="0">
                <a:latin typeface="Impact" panose="020B0806030902050204" pitchFamily="34" charset="0"/>
              </a:rPr>
              <a:t>)</a:t>
            </a:r>
            <a:endParaRPr lang="da-DK" sz="3600" dirty="0"/>
          </a:p>
        </p:txBody>
      </p:sp>
      <p:sp>
        <p:nvSpPr>
          <p:cNvPr id="8" name="TextBox 7"/>
          <p:cNvSpPr txBox="1"/>
          <p:nvPr/>
        </p:nvSpPr>
        <p:spPr>
          <a:xfrm>
            <a:off x="1433482" y="4797152"/>
            <a:ext cx="9613068" cy="1200329"/>
          </a:xfrm>
          <a:prstGeom prst="rect">
            <a:avLst/>
          </a:prstGeom>
          <a:noFill/>
        </p:spPr>
        <p:txBody>
          <a:bodyPr wrap="square" rtlCol="0">
            <a:spAutoFit/>
          </a:bodyPr>
          <a:lstStyle/>
          <a:p>
            <a:pPr lvl="0" algn="ctr">
              <a:defRPr/>
            </a:pPr>
            <a:endParaRPr lang="en-US" b="1" dirty="0">
              <a:solidFill>
                <a:prstClr val="black"/>
              </a:solidFill>
            </a:endParaRPr>
          </a:p>
          <a:p>
            <a:pPr lvl="0" algn="ctr">
              <a:defRPr/>
            </a:pPr>
            <a:r>
              <a:rPr lang="da-DK" b="1" dirty="0">
                <a:solidFill>
                  <a:prstClr val="black"/>
                </a:solidFill>
              </a:rPr>
              <a:t>Sundhedsantropologi i praksis – ny viden til jer, der arbejder med borgernær sundhed</a:t>
            </a:r>
            <a:endParaRPr lang="en-US" b="1" dirty="0">
              <a:solidFill>
                <a:prstClr val="black"/>
              </a:solidFill>
            </a:endParaRPr>
          </a:p>
          <a:p>
            <a:pPr lvl="0" algn="ctr">
              <a:defRPr/>
            </a:pPr>
            <a:r>
              <a:rPr lang="en-US" b="1" dirty="0">
                <a:solidFill>
                  <a:prstClr val="black"/>
                </a:solidFill>
              </a:rPr>
              <a:t>28. august 2025</a:t>
            </a:r>
            <a:endParaRPr lang="en-GB" b="1" dirty="0">
              <a:solidFill>
                <a:prstClr val="black"/>
              </a:solidFill>
              <a:latin typeface="Calibri"/>
            </a:endParaRPr>
          </a:p>
          <a:p>
            <a:pPr lvl="0" algn="ctr">
              <a:defRPr/>
            </a:pPr>
            <a:endParaRPr lang="en-GB" dirty="0">
              <a:solidFill>
                <a:prstClr val="black"/>
              </a:solidFill>
              <a:latin typeface="Calibri"/>
            </a:endParaRPr>
          </a:p>
        </p:txBody>
      </p:sp>
      <p:pic>
        <p:nvPicPr>
          <p:cNvPr id="9" name="Picture 8">
            <a:extLst>
              <a:ext uri="{FF2B5EF4-FFF2-40B4-BE49-F238E27FC236}">
                <a16:creationId xmlns:a16="http://schemas.microsoft.com/office/drawing/2014/main" id="{F5698A10-C522-2697-7905-195F3B9113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7384"/>
            <a:ext cx="12144673" cy="1116932"/>
          </a:xfrm>
          <a:prstGeom prst="rect">
            <a:avLst/>
          </a:prstGeom>
        </p:spPr>
      </p:pic>
    </p:spTree>
    <p:extLst>
      <p:ext uri="{BB962C8B-B14F-4D97-AF65-F5344CB8AC3E}">
        <p14:creationId xmlns:p14="http://schemas.microsoft.com/office/powerpoint/2010/main" val="656855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1344" y="59016"/>
            <a:ext cx="2520279" cy="3389953"/>
          </a:xfrm>
          <a:prstGeom prst="rect">
            <a:avLst/>
          </a:prstGeom>
        </p:spPr>
      </p:pic>
      <p:pic>
        <p:nvPicPr>
          <p:cNvPr id="3" name="Picture 2"/>
          <p:cNvPicPr>
            <a:picLocks noChangeAspect="1"/>
          </p:cNvPicPr>
          <p:nvPr/>
        </p:nvPicPr>
        <p:blipFill>
          <a:blip r:embed="rId4"/>
          <a:stretch>
            <a:fillRect/>
          </a:stretch>
        </p:blipFill>
        <p:spPr>
          <a:xfrm>
            <a:off x="3728918" y="-27384"/>
            <a:ext cx="2763943" cy="3960440"/>
          </a:xfrm>
          <a:prstGeom prst="rect">
            <a:avLst/>
          </a:prstGeom>
        </p:spPr>
      </p:pic>
      <p:pic>
        <p:nvPicPr>
          <p:cNvPr id="4" name="Picture 3"/>
          <p:cNvPicPr>
            <a:picLocks noChangeAspect="1"/>
          </p:cNvPicPr>
          <p:nvPr/>
        </p:nvPicPr>
        <p:blipFill>
          <a:blip r:embed="rId5"/>
          <a:stretch>
            <a:fillRect/>
          </a:stretch>
        </p:blipFill>
        <p:spPr>
          <a:xfrm>
            <a:off x="8472264" y="55868"/>
            <a:ext cx="3271506" cy="4594480"/>
          </a:xfrm>
          <a:prstGeom prst="rect">
            <a:avLst/>
          </a:prstGeom>
        </p:spPr>
      </p:pic>
      <p:pic>
        <p:nvPicPr>
          <p:cNvPr id="7" name="Picture 6"/>
          <p:cNvPicPr>
            <a:picLocks noChangeAspect="1"/>
          </p:cNvPicPr>
          <p:nvPr/>
        </p:nvPicPr>
        <p:blipFill>
          <a:blip r:embed="rId6"/>
          <a:stretch>
            <a:fillRect/>
          </a:stretch>
        </p:blipFill>
        <p:spPr>
          <a:xfrm>
            <a:off x="1343472" y="3140968"/>
            <a:ext cx="2403903" cy="3441165"/>
          </a:xfrm>
          <a:prstGeom prst="rect">
            <a:avLst/>
          </a:prstGeom>
        </p:spPr>
      </p:pic>
      <p:pic>
        <p:nvPicPr>
          <p:cNvPr id="5" name="Picture 4"/>
          <p:cNvPicPr>
            <a:picLocks noChangeAspect="1"/>
          </p:cNvPicPr>
          <p:nvPr/>
        </p:nvPicPr>
        <p:blipFill>
          <a:blip r:embed="rId7"/>
          <a:stretch>
            <a:fillRect/>
          </a:stretch>
        </p:blipFill>
        <p:spPr>
          <a:xfrm>
            <a:off x="6287730" y="3136911"/>
            <a:ext cx="2763943" cy="3594423"/>
          </a:xfrm>
          <a:prstGeom prst="rect">
            <a:avLst/>
          </a:prstGeom>
          <a:ln>
            <a:solidFill>
              <a:srgbClr val="00B050"/>
            </a:solidFill>
          </a:ln>
        </p:spPr>
      </p:pic>
    </p:spTree>
    <p:extLst>
      <p:ext uri="{BB962C8B-B14F-4D97-AF65-F5344CB8AC3E}">
        <p14:creationId xmlns:p14="http://schemas.microsoft.com/office/powerpoint/2010/main" val="3822108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6778" y="140896"/>
            <a:ext cx="2059760" cy="3019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rotWithShape="1">
          <a:blip r:embed="rId4"/>
          <a:srcRect r="39014" b="6417"/>
          <a:stretch/>
        </p:blipFill>
        <p:spPr>
          <a:xfrm>
            <a:off x="4605559" y="4068292"/>
            <a:ext cx="2919836" cy="2520280"/>
          </a:xfrm>
          <a:prstGeom prst="rect">
            <a:avLst/>
          </a:prstGeom>
        </p:spPr>
      </p:pic>
      <p:pic>
        <p:nvPicPr>
          <p:cNvPr id="5" name="Picture 4">
            <a:extLst>
              <a:ext uri="{FF2B5EF4-FFF2-40B4-BE49-F238E27FC236}">
                <a16:creationId xmlns:a16="http://schemas.microsoft.com/office/drawing/2014/main" id="{CBB3A184-70DB-4D55-96D1-6654C1BB59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8168" y="3284984"/>
            <a:ext cx="2970751" cy="3303588"/>
          </a:xfrm>
          <a:prstGeom prst="rect">
            <a:avLst/>
          </a:prstGeom>
        </p:spPr>
      </p:pic>
      <p:pic>
        <p:nvPicPr>
          <p:cNvPr id="11" name="Picture 2">
            <a:extLst>
              <a:ext uri="{FF2B5EF4-FFF2-40B4-BE49-F238E27FC236}">
                <a16:creationId xmlns:a16="http://schemas.microsoft.com/office/drawing/2014/main" id="{853D1F00-DB24-4D86-BA5D-A75495A1CD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1745" y="136526"/>
            <a:ext cx="2246313" cy="302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https://images-na.ssl-images-amazon.com/images/I/41SqFcybRhL._SX331_BO1,204,203,200_.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18596" y="136526"/>
            <a:ext cx="2037645" cy="30534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725A428-4317-4846-9C67-EB4BF43C55E3}"/>
              </a:ext>
            </a:extLst>
          </p:cNvPr>
          <p:cNvPicPr>
            <a:picLocks noChangeAspect="1"/>
          </p:cNvPicPr>
          <p:nvPr/>
        </p:nvPicPr>
        <p:blipFill>
          <a:blip r:embed="rId8"/>
          <a:stretch>
            <a:fillRect/>
          </a:stretch>
        </p:blipFill>
        <p:spPr>
          <a:xfrm>
            <a:off x="1635126" y="3234702"/>
            <a:ext cx="2826417" cy="3353870"/>
          </a:xfrm>
          <a:prstGeom prst="rect">
            <a:avLst/>
          </a:prstGeom>
        </p:spPr>
      </p:pic>
      <p:pic>
        <p:nvPicPr>
          <p:cNvPr id="6" name="Picture 5"/>
          <p:cNvPicPr>
            <a:picLocks noChangeAspect="1"/>
          </p:cNvPicPr>
          <p:nvPr/>
        </p:nvPicPr>
        <p:blipFill>
          <a:blip r:embed="rId9"/>
          <a:stretch>
            <a:fillRect/>
          </a:stretch>
        </p:blipFill>
        <p:spPr>
          <a:xfrm>
            <a:off x="1635126" y="136504"/>
            <a:ext cx="2069874" cy="3024209"/>
          </a:xfrm>
          <a:prstGeom prst="rect">
            <a:avLst/>
          </a:prstGeom>
        </p:spPr>
      </p:pic>
    </p:spTree>
    <p:extLst>
      <p:ext uri="{BB962C8B-B14F-4D97-AF65-F5344CB8AC3E}">
        <p14:creationId xmlns:p14="http://schemas.microsoft.com/office/powerpoint/2010/main" val="2569961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4AC49E5-CF67-431F-C388-8044C1CFBAA0}"/>
              </a:ext>
            </a:extLst>
          </p:cNvPr>
          <p:cNvPicPr>
            <a:picLocks noChangeAspect="1"/>
          </p:cNvPicPr>
          <p:nvPr/>
        </p:nvPicPr>
        <p:blipFill>
          <a:blip r:embed="rId3"/>
          <a:stretch>
            <a:fillRect/>
          </a:stretch>
        </p:blipFill>
        <p:spPr>
          <a:xfrm>
            <a:off x="6009043" y="3933056"/>
            <a:ext cx="1982338" cy="2808312"/>
          </a:xfrm>
          <a:prstGeom prst="rect">
            <a:avLst/>
          </a:prstGeom>
          <a:ln>
            <a:solidFill>
              <a:schemeClr val="tx1">
                <a:lumMod val="75000"/>
                <a:lumOff val="25000"/>
              </a:schemeClr>
            </a:solidFill>
          </a:ln>
        </p:spPr>
      </p:pic>
      <p:pic>
        <p:nvPicPr>
          <p:cNvPr id="1026" name="Picture 2" descr="Jysk supersygehus forsinkes igen: Fordyres med 110 millioner ...">
            <a:extLst>
              <a:ext uri="{FF2B5EF4-FFF2-40B4-BE49-F238E27FC236}">
                <a16:creationId xmlns:a16="http://schemas.microsoft.com/office/drawing/2014/main" id="{C44A2065-023D-5691-186D-F9A12A5E6FE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247" y="1772815"/>
            <a:ext cx="5141321" cy="30826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stretch>
            <a:fillRect/>
          </a:stretch>
        </p:blipFill>
        <p:spPr>
          <a:xfrm>
            <a:off x="5719322" y="476672"/>
            <a:ext cx="2553555" cy="1916832"/>
          </a:xfrm>
          <a:prstGeom prst="rect">
            <a:avLst/>
          </a:prstGeom>
        </p:spPr>
      </p:pic>
      <p:pic>
        <p:nvPicPr>
          <p:cNvPr id="1028" name="Picture 4" descr="Albertslund Centrum">
            <a:extLst>
              <a:ext uri="{FF2B5EF4-FFF2-40B4-BE49-F238E27FC236}">
                <a16:creationId xmlns:a16="http://schemas.microsoft.com/office/drawing/2014/main" id="{7BFA4580-7663-369A-CECC-7C6EEA9E92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16279" y="1723466"/>
            <a:ext cx="3092177" cy="206557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322CF93-370B-14AF-5243-F1BB1C179E7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16278" y="3932621"/>
            <a:ext cx="3092177" cy="1740005"/>
          </a:xfrm>
          <a:prstGeom prst="rect">
            <a:avLst/>
          </a:prstGeom>
          <a:noFill/>
          <a:extLst>
            <a:ext uri="{909E8E84-426E-40DD-AFC4-6F175D3DCCD1}">
              <a14:hiddenFill xmlns:a14="http://schemas.microsoft.com/office/drawing/2010/main">
                <a:solidFill>
                  <a:srgbClr val="FFFFFF"/>
                </a:solidFill>
              </a14:hiddenFill>
            </a:ext>
          </a:extLst>
        </p:spPr>
      </p:pic>
      <p:sp>
        <p:nvSpPr>
          <p:cNvPr id="3" name="Arrow: Right 2">
            <a:extLst>
              <a:ext uri="{FF2B5EF4-FFF2-40B4-BE49-F238E27FC236}">
                <a16:creationId xmlns:a16="http://schemas.microsoft.com/office/drawing/2014/main" id="{2C09517A-A485-91C2-FCBF-D5E8B200879F}"/>
              </a:ext>
            </a:extLst>
          </p:cNvPr>
          <p:cNvSpPr/>
          <p:nvPr/>
        </p:nvSpPr>
        <p:spPr>
          <a:xfrm>
            <a:off x="5951984" y="2924944"/>
            <a:ext cx="2448272" cy="864096"/>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85509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6236" y="188640"/>
            <a:ext cx="7128028" cy="1657412"/>
          </a:xfrm>
          <a:prstGeom prst="rect">
            <a:avLst/>
          </a:prstGeom>
        </p:spPr>
      </p:pic>
      <p:sp>
        <p:nvSpPr>
          <p:cNvPr id="4" name="TextBox 3"/>
          <p:cNvSpPr txBox="1"/>
          <p:nvPr/>
        </p:nvSpPr>
        <p:spPr>
          <a:xfrm>
            <a:off x="1031028" y="3204195"/>
            <a:ext cx="2880320" cy="1015663"/>
          </a:xfrm>
          <a:prstGeom prst="rect">
            <a:avLst/>
          </a:prstGeom>
          <a:noFill/>
        </p:spPr>
        <p:txBody>
          <a:bodyPr wrap="square" rtlCol="0">
            <a:spAutoFit/>
          </a:bodyPr>
          <a:lstStyle/>
          <a:p>
            <a:pPr algn="ctr"/>
            <a:r>
              <a:rPr lang="da-DK" sz="3000" dirty="0">
                <a:latin typeface="Bahnschrift Light" panose="020B0502040204020203" pitchFamily="34" charset="0"/>
              </a:rPr>
              <a:t>“Kroniker” infrastrukturer</a:t>
            </a:r>
            <a:endParaRPr lang="da-DK" sz="3000" dirty="0"/>
          </a:p>
        </p:txBody>
      </p:sp>
      <p:sp>
        <p:nvSpPr>
          <p:cNvPr id="5" name="TextBox 4"/>
          <p:cNvSpPr txBox="1"/>
          <p:nvPr/>
        </p:nvSpPr>
        <p:spPr>
          <a:xfrm>
            <a:off x="4403812" y="3204195"/>
            <a:ext cx="2880320" cy="1015663"/>
          </a:xfrm>
          <a:prstGeom prst="rect">
            <a:avLst/>
          </a:prstGeom>
          <a:noFill/>
        </p:spPr>
        <p:txBody>
          <a:bodyPr wrap="square" rtlCol="0">
            <a:spAutoFit/>
          </a:bodyPr>
          <a:lstStyle/>
          <a:p>
            <a:pPr algn="ctr"/>
            <a:r>
              <a:rPr lang="da-DK" sz="3000" dirty="0">
                <a:latin typeface="Bahnschrift Light" panose="020B0502040204020203" pitchFamily="34" charset="0"/>
              </a:rPr>
              <a:t>Kronisk hjemmearbejde</a:t>
            </a:r>
            <a:endParaRPr lang="da-DK" sz="3000" dirty="0"/>
          </a:p>
        </p:txBody>
      </p:sp>
      <p:sp>
        <p:nvSpPr>
          <p:cNvPr id="6" name="TextBox 5"/>
          <p:cNvSpPr txBox="1"/>
          <p:nvPr/>
        </p:nvSpPr>
        <p:spPr>
          <a:xfrm>
            <a:off x="8040216" y="3200192"/>
            <a:ext cx="2880320" cy="1015663"/>
          </a:xfrm>
          <a:prstGeom prst="rect">
            <a:avLst/>
          </a:prstGeom>
          <a:noFill/>
        </p:spPr>
        <p:txBody>
          <a:bodyPr wrap="square" rtlCol="0">
            <a:spAutoFit/>
          </a:bodyPr>
          <a:lstStyle/>
          <a:p>
            <a:pPr algn="ctr"/>
            <a:r>
              <a:rPr lang="da-DK" sz="3000" dirty="0">
                <a:latin typeface="Bahnschrift Light" panose="020B0502040204020203" pitchFamily="34" charset="0"/>
              </a:rPr>
              <a:t>Kalibrering og tilpasning</a:t>
            </a:r>
            <a:endParaRPr lang="da-DK" sz="3000" dirty="0"/>
          </a:p>
        </p:txBody>
      </p:sp>
      <p:sp>
        <p:nvSpPr>
          <p:cNvPr id="7" name="Down Arrow 6"/>
          <p:cNvSpPr/>
          <p:nvPr/>
        </p:nvSpPr>
        <p:spPr>
          <a:xfrm rot="2405813">
            <a:off x="3144246" y="1736197"/>
            <a:ext cx="504056" cy="10801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Down Arrow 7"/>
          <p:cNvSpPr/>
          <p:nvPr/>
        </p:nvSpPr>
        <p:spPr>
          <a:xfrm rot="19365908">
            <a:off x="8171609" y="1743219"/>
            <a:ext cx="504056" cy="10801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Down Arrow 8"/>
          <p:cNvSpPr/>
          <p:nvPr/>
        </p:nvSpPr>
        <p:spPr>
          <a:xfrm>
            <a:off x="5591944" y="1990068"/>
            <a:ext cx="504056" cy="10801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911424" y="4363874"/>
            <a:ext cx="2880320" cy="1477328"/>
          </a:xfrm>
          <a:prstGeom prst="rect">
            <a:avLst/>
          </a:prstGeom>
          <a:noFill/>
          <a:ln>
            <a:solidFill>
              <a:srgbClr val="FF0000"/>
            </a:solidFill>
          </a:ln>
        </p:spPr>
        <p:txBody>
          <a:bodyPr wrap="square" rtlCol="0">
            <a:spAutoFit/>
          </a:bodyPr>
          <a:lstStyle/>
          <a:p>
            <a:pPr algn="ctr"/>
            <a:r>
              <a:rPr lang="da-DK" sz="3000" b="1" dirty="0">
                <a:solidFill>
                  <a:schemeClr val="tx1">
                    <a:lumMod val="50000"/>
                  </a:schemeClr>
                </a:solidFill>
              </a:rPr>
              <a:t>Hospital/Klinik</a:t>
            </a:r>
          </a:p>
          <a:p>
            <a:pPr algn="ctr"/>
            <a:r>
              <a:rPr lang="da-DK" sz="3000" b="1" dirty="0">
                <a:solidFill>
                  <a:schemeClr val="tx1">
                    <a:lumMod val="50000"/>
                  </a:schemeClr>
                </a:solidFill>
              </a:rPr>
              <a:t>Praktiser. Læge</a:t>
            </a:r>
          </a:p>
          <a:p>
            <a:pPr algn="ctr"/>
            <a:r>
              <a:rPr lang="da-DK" sz="3000" b="1" dirty="0">
                <a:solidFill>
                  <a:schemeClr val="tx1">
                    <a:lumMod val="50000"/>
                  </a:schemeClr>
                </a:solidFill>
              </a:rPr>
              <a:t>Transport, mm</a:t>
            </a:r>
          </a:p>
        </p:txBody>
      </p:sp>
      <p:sp>
        <p:nvSpPr>
          <p:cNvPr id="11" name="TextBox 10"/>
          <p:cNvSpPr txBox="1"/>
          <p:nvPr/>
        </p:nvSpPr>
        <p:spPr>
          <a:xfrm>
            <a:off x="4511824" y="4371032"/>
            <a:ext cx="2664296" cy="1477328"/>
          </a:xfrm>
          <a:prstGeom prst="rect">
            <a:avLst/>
          </a:prstGeom>
          <a:noFill/>
          <a:ln>
            <a:solidFill>
              <a:srgbClr val="0070C0"/>
            </a:solidFill>
          </a:ln>
        </p:spPr>
        <p:txBody>
          <a:bodyPr wrap="square" rtlCol="0">
            <a:spAutoFit/>
          </a:bodyPr>
          <a:lstStyle/>
          <a:p>
            <a:pPr algn="ctr"/>
            <a:endParaRPr lang="da-DK" sz="1500" b="1" dirty="0">
              <a:solidFill>
                <a:schemeClr val="tx1">
                  <a:lumMod val="50000"/>
                </a:schemeClr>
              </a:solidFill>
            </a:endParaRPr>
          </a:p>
          <a:p>
            <a:pPr algn="ctr"/>
            <a:r>
              <a:rPr lang="da-DK" sz="3000" b="1" dirty="0">
                <a:solidFill>
                  <a:schemeClr val="tx1">
                    <a:lumMod val="50000"/>
                  </a:schemeClr>
                </a:solidFill>
              </a:rPr>
              <a:t>Lokalsamfund</a:t>
            </a:r>
          </a:p>
          <a:p>
            <a:pPr algn="ctr"/>
            <a:r>
              <a:rPr lang="da-DK" sz="3000" b="1" dirty="0">
                <a:solidFill>
                  <a:schemeClr val="tx1">
                    <a:lumMod val="50000"/>
                  </a:schemeClr>
                </a:solidFill>
              </a:rPr>
              <a:t>Hjem</a:t>
            </a:r>
          </a:p>
          <a:p>
            <a:pPr algn="ctr"/>
            <a:endParaRPr lang="da-DK" sz="1500" b="1" dirty="0">
              <a:solidFill>
                <a:schemeClr val="tx1">
                  <a:lumMod val="50000"/>
                </a:schemeClr>
              </a:solidFill>
            </a:endParaRPr>
          </a:p>
        </p:txBody>
      </p:sp>
      <p:sp>
        <p:nvSpPr>
          <p:cNvPr id="12" name="TextBox 11"/>
          <p:cNvSpPr txBox="1"/>
          <p:nvPr/>
        </p:nvSpPr>
        <p:spPr>
          <a:xfrm>
            <a:off x="8148228" y="4371032"/>
            <a:ext cx="2664296" cy="1477328"/>
          </a:xfrm>
          <a:prstGeom prst="rect">
            <a:avLst/>
          </a:prstGeom>
          <a:noFill/>
          <a:ln>
            <a:solidFill>
              <a:srgbClr val="00B050"/>
            </a:solidFill>
          </a:ln>
        </p:spPr>
        <p:txBody>
          <a:bodyPr wrap="square" rtlCol="0">
            <a:spAutoFit/>
          </a:bodyPr>
          <a:lstStyle/>
          <a:p>
            <a:pPr algn="ctr"/>
            <a:endParaRPr lang="da-DK" sz="3000" b="1" dirty="0">
              <a:solidFill>
                <a:schemeClr val="tx1">
                  <a:lumMod val="50000"/>
                </a:schemeClr>
              </a:solidFill>
            </a:endParaRPr>
          </a:p>
          <a:p>
            <a:pPr algn="ctr"/>
            <a:r>
              <a:rPr lang="da-DK" sz="3000" b="1" dirty="0">
                <a:solidFill>
                  <a:schemeClr val="tx1">
                    <a:lumMod val="50000"/>
                  </a:schemeClr>
                </a:solidFill>
              </a:rPr>
              <a:t>Patient</a:t>
            </a:r>
          </a:p>
          <a:p>
            <a:pPr algn="ctr"/>
            <a:endParaRPr lang="da-DK" sz="3000" b="1" dirty="0">
              <a:solidFill>
                <a:schemeClr val="tx1">
                  <a:lumMod val="50000"/>
                </a:schemeClr>
              </a:solidFill>
            </a:endParaRPr>
          </a:p>
        </p:txBody>
      </p:sp>
      <p:sp>
        <p:nvSpPr>
          <p:cNvPr id="2" name="Right Arrow 1"/>
          <p:cNvSpPr/>
          <p:nvPr/>
        </p:nvSpPr>
        <p:spPr>
          <a:xfrm>
            <a:off x="7197107" y="6165304"/>
            <a:ext cx="352839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Arrow 12"/>
          <p:cNvSpPr/>
          <p:nvPr/>
        </p:nvSpPr>
        <p:spPr>
          <a:xfrm rot="10800000">
            <a:off x="940215" y="6165304"/>
            <a:ext cx="352839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4583832" y="6165304"/>
            <a:ext cx="2520280" cy="369332"/>
          </a:xfrm>
          <a:prstGeom prst="rect">
            <a:avLst/>
          </a:prstGeom>
          <a:noFill/>
        </p:spPr>
        <p:txBody>
          <a:bodyPr wrap="square" rtlCol="0">
            <a:spAutoFit/>
          </a:bodyPr>
          <a:lstStyle/>
          <a:p>
            <a:pPr algn="ctr"/>
            <a:r>
              <a:rPr lang="en-GB" b="1" dirty="0">
                <a:latin typeface="Century Gothic" panose="020B0502020202020204" pitchFamily="34" charset="0"/>
              </a:rPr>
              <a:t>KOORDINERING</a:t>
            </a:r>
          </a:p>
        </p:txBody>
      </p:sp>
      <p:sp>
        <p:nvSpPr>
          <p:cNvPr id="15" name="TextBox 14">
            <a:extLst>
              <a:ext uri="{FF2B5EF4-FFF2-40B4-BE49-F238E27FC236}">
                <a16:creationId xmlns:a16="http://schemas.microsoft.com/office/drawing/2014/main" id="{9AB3837A-2DE5-9D4F-6991-EEB175B5EF8D}"/>
              </a:ext>
            </a:extLst>
          </p:cNvPr>
          <p:cNvSpPr txBox="1"/>
          <p:nvPr/>
        </p:nvSpPr>
        <p:spPr>
          <a:xfrm>
            <a:off x="672040" y="1033163"/>
            <a:ext cx="3528392" cy="523220"/>
          </a:xfrm>
          <a:prstGeom prst="rect">
            <a:avLst/>
          </a:prstGeom>
          <a:noFill/>
        </p:spPr>
        <p:txBody>
          <a:bodyPr wrap="square" rtlCol="0">
            <a:spAutoFit/>
          </a:bodyPr>
          <a:lstStyle/>
          <a:p>
            <a:pPr algn="ctr"/>
            <a:r>
              <a:rPr lang="en-GB" sz="2800" b="1" dirty="0"/>
              <a:t>Det </a:t>
            </a:r>
            <a:r>
              <a:rPr lang="en-GB" sz="2800" b="1" dirty="0" err="1"/>
              <a:t>kroniske</a:t>
            </a:r>
            <a:r>
              <a:rPr lang="en-GB" sz="2800" b="1" dirty="0"/>
              <a:t> liv</a:t>
            </a:r>
          </a:p>
        </p:txBody>
      </p:sp>
    </p:spTree>
    <p:extLst>
      <p:ext uri="{BB962C8B-B14F-4D97-AF65-F5344CB8AC3E}">
        <p14:creationId xmlns:p14="http://schemas.microsoft.com/office/powerpoint/2010/main" val="171957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a:t>
            </a:r>
            <a:r>
              <a:rPr lang="da-DK" dirty="0" err="1"/>
              <a:t>Chronic</a:t>
            </a:r>
            <a:r>
              <a:rPr lang="da-DK" dirty="0"/>
              <a:t> </a:t>
            </a:r>
            <a:r>
              <a:rPr lang="da-DK" dirty="0" err="1"/>
              <a:t>living</a:t>
            </a:r>
            <a:r>
              <a:rPr lang="da-DK" dirty="0"/>
              <a:t>” koordinatorer?</a:t>
            </a:r>
          </a:p>
        </p:txBody>
      </p:sp>
      <p:sp>
        <p:nvSpPr>
          <p:cNvPr id="3" name="Content Placeholder 2"/>
          <p:cNvSpPr>
            <a:spLocks noGrp="1"/>
          </p:cNvSpPr>
          <p:nvPr>
            <p:ph idx="1"/>
          </p:nvPr>
        </p:nvSpPr>
        <p:spPr/>
        <p:txBody>
          <a:bodyPr>
            <a:normAutofit lnSpcReduction="10000"/>
          </a:bodyPr>
          <a:lstStyle/>
          <a:p>
            <a:pPr marL="0" indent="0">
              <a:buNone/>
            </a:pPr>
            <a:r>
              <a:rPr lang="da-DK" dirty="0"/>
              <a:t>Udgangspunkt er hjemmet/lokalsamfund, dagliglivet med sygdom(me)</a:t>
            </a:r>
          </a:p>
          <a:p>
            <a:pPr marL="0" indent="0">
              <a:buNone/>
            </a:pPr>
            <a:endParaRPr lang="da-DK" dirty="0"/>
          </a:p>
          <a:p>
            <a:pPr marL="0" indent="0">
              <a:buNone/>
            </a:pPr>
            <a:r>
              <a:rPr lang="da-DK" dirty="0"/>
              <a:t>Tæt samarbejde mellem:</a:t>
            </a:r>
          </a:p>
          <a:p>
            <a:r>
              <a:rPr lang="da-DK" dirty="0"/>
              <a:t>Familie, pårørende, naboer, foreninger</a:t>
            </a:r>
          </a:p>
          <a:p>
            <a:r>
              <a:rPr lang="da-DK" dirty="0" err="1"/>
              <a:t>SOSU’erne</a:t>
            </a:r>
            <a:endParaRPr lang="da-DK" dirty="0"/>
          </a:p>
          <a:p>
            <a:r>
              <a:rPr lang="da-DK" dirty="0"/>
              <a:t>hjemmesygeplejerskere</a:t>
            </a:r>
          </a:p>
          <a:p>
            <a:r>
              <a:rPr lang="da-DK" dirty="0"/>
              <a:t>kommunale sagsbehandlere</a:t>
            </a:r>
          </a:p>
          <a:p>
            <a:r>
              <a:rPr lang="da-DK" dirty="0"/>
              <a:t>praktiserende læger-ambulatorier-hospitaler</a:t>
            </a:r>
          </a:p>
          <a:p>
            <a:r>
              <a:rPr lang="da-DK" dirty="0"/>
              <a:t>patientforeninger</a:t>
            </a:r>
            <a:endParaRPr lang="en-GB" dirty="0"/>
          </a:p>
        </p:txBody>
      </p:sp>
    </p:spTree>
    <p:extLst>
      <p:ext uri="{BB962C8B-B14F-4D97-AF65-F5344CB8AC3E}">
        <p14:creationId xmlns:p14="http://schemas.microsoft.com/office/powerpoint/2010/main" val="4003500610"/>
      </p:ext>
    </p:extLst>
  </p:cSld>
  <p:clrMapOvr>
    <a:masterClrMapping/>
  </p:clrMapOvr>
</p:sld>
</file>

<file path=ppt/theme/theme1.xml><?xml version="1.0" encoding="utf-8"?>
<a:theme xmlns:a="http://schemas.openxmlformats.org/drawingml/2006/main" name="1_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rugerdefineret design">
  <a:themeElements>
    <a:clrScheme name="KU 2016">
      <a:dk1>
        <a:sysClr val="windowText" lastClr="000000"/>
      </a:dk1>
      <a:lt1>
        <a:sysClr val="window" lastClr="FFFFFF"/>
      </a:lt1>
      <a:dk2>
        <a:srgbClr val="6E6E6E"/>
      </a:dk2>
      <a:lt2>
        <a:srgbClr val="E7E6E6"/>
      </a:lt2>
      <a:accent1>
        <a:srgbClr val="A31D20"/>
      </a:accent1>
      <a:accent2>
        <a:srgbClr val="7B7B7B"/>
      </a:accent2>
      <a:accent3>
        <a:srgbClr val="D49F3A"/>
      </a:accent3>
      <a:accent4>
        <a:srgbClr val="42759B"/>
      </a:accent4>
      <a:accent5>
        <a:srgbClr val="79ADB1"/>
      </a:accent5>
      <a:accent6>
        <a:srgbClr val="779921"/>
      </a:accent6>
      <a:hlink>
        <a:srgbClr val="A31D20"/>
      </a:hlink>
      <a:folHlink>
        <a:srgbClr val="000000"/>
      </a:folHlink>
    </a:clrScheme>
    <a:fontScheme name="KU2016">
      <a:majorFont>
        <a:latin typeface="Microsoft New Tai Lue"/>
        <a:ea typeface=""/>
        <a:cs typeface=""/>
      </a:majorFont>
      <a:minorFont>
        <a:latin typeface="Microsoft New Tai Lue"/>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BBC4C104-08D1-48E4-B555-304674CA3A70}" vid="{B06BF32A-D246-4A7E-93D3-EE23D73D280E}"/>
    </a:ext>
  </a:extLst>
</a:theme>
</file>

<file path=ppt/theme/theme6.xml><?xml version="1.0" encoding="utf-8"?>
<a:theme xmlns:a="http://schemas.openxmlformats.org/drawingml/2006/main" name="Brugerdefineret design">
  <a:themeElements>
    <a:clrScheme name="KU 2023">
      <a:dk1>
        <a:srgbClr val="000000"/>
      </a:dk1>
      <a:lt1>
        <a:srgbClr val="FFFFFF"/>
      </a:lt1>
      <a:dk2>
        <a:srgbClr val="6E6E6E"/>
      </a:dk2>
      <a:lt2>
        <a:srgbClr val="E7E6E6"/>
      </a:lt2>
      <a:accent1>
        <a:srgbClr val="A31D20"/>
      </a:accent1>
      <a:accent2>
        <a:srgbClr val="7B7B7B"/>
      </a:accent2>
      <a:accent3>
        <a:srgbClr val="C73028"/>
      </a:accent3>
      <a:accent4>
        <a:srgbClr val="415570"/>
      </a:accent4>
      <a:accent5>
        <a:srgbClr val="197F8E"/>
      </a:accent5>
      <a:accent6>
        <a:srgbClr val="4B8324"/>
      </a:accent6>
      <a:hlink>
        <a:srgbClr val="A31D20"/>
      </a:hlink>
      <a:folHlink>
        <a:srgbClr val="000000"/>
      </a:folHlink>
    </a:clrScheme>
    <a:fontScheme name="KU 2023">
      <a:majorFont>
        <a:latin typeface="Microsoft New Tai Lue"/>
        <a:ea typeface=""/>
        <a:cs typeface=""/>
      </a:majorFont>
      <a:minorFont>
        <a:latin typeface="Microsoft New Tai Lue"/>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a:solidFill>
            <a:schemeClr val="accent1"/>
          </a:solidFill>
        </a:ln>
      </a:spPr>
      <a:bodyPr wrap="square" rtlCol="0" anchor="ctr">
        <a:noAutofit/>
      </a:bodyPr>
      <a:lstStyle>
        <a:defPPr algn="l">
          <a:defRPr sz="2400" dirty="0" err="1" smtClean="0">
            <a:solidFill>
              <a:schemeClr val="bg1"/>
            </a:solidFill>
          </a:defRPr>
        </a:defPPr>
      </a:lstStyle>
    </a:spDef>
    <a:txDef>
      <a:spPr/>
      <a:bodyPr vert="horz" wrap="square" lIns="0" tIns="0" rIns="0" bIns="0" rtlCol="0" anchor="t" anchorCtr="0">
        <a:spAutoFit/>
      </a:bodyPr>
      <a:lstStyle>
        <a:defPPr marL="0" marR="0" indent="0" algn="l" defTabSz="914400" rtl="0" eaLnBrk="1" fontAlgn="auto" latinLnBrk="0" hangingPunct="1">
          <a:lnSpc>
            <a:spcPct val="100000"/>
          </a:lnSpc>
          <a:spcBef>
            <a:spcPct val="0"/>
          </a:spcBef>
          <a:spcAft>
            <a:spcPts val="0"/>
          </a:spcAft>
          <a:buClrTx/>
          <a:buSzTx/>
          <a:buFontTx/>
          <a:buNone/>
          <a:tabLst/>
          <a:defRPr sz="2400" b="0" dirty="0" smtClean="0">
            <a:solidFill>
              <a:schemeClr val="tx1"/>
            </a:solidFill>
            <a:latin typeface="+mn-lt"/>
          </a:defRPr>
        </a:defPPr>
      </a:lstStyle>
    </a:txDef>
  </a:objectDefaults>
  <a:extraClrSchemeLst/>
  <a:extLst>
    <a:ext uri="{05A4C25C-085E-4340-85A3-A5531E510DB2}">
      <thm15:themeFamily xmlns:thm15="http://schemas.microsoft.com/office/thememl/2012/main" name="blank.potx" id="{5543F3BF-36F3-4963-802B-107C5B2B2BE9}" vid="{1A6B4748-6059-4D52-A034-550C0EAB7ADD}"/>
    </a:ext>
  </a:extLst>
</a:theme>
</file>

<file path=ppt/theme/theme7.xml><?xml version="1.0" encoding="utf-8"?>
<a:theme xmlns:a="http://schemas.openxmlformats.org/drawingml/2006/main" name="3_Brugerdefineret design">
  <a:themeElements>
    <a:clrScheme name="KU 2022">
      <a:dk1>
        <a:srgbClr val="000000"/>
      </a:dk1>
      <a:lt1>
        <a:srgbClr val="FFFFFF"/>
      </a:lt1>
      <a:dk2>
        <a:srgbClr val="6E6E6E"/>
      </a:dk2>
      <a:lt2>
        <a:srgbClr val="E7E6E6"/>
      </a:lt2>
      <a:accent1>
        <a:srgbClr val="A31D20"/>
      </a:accent1>
      <a:accent2>
        <a:srgbClr val="DA3A09"/>
      </a:accent2>
      <a:accent3>
        <a:srgbClr val="415470"/>
      </a:accent3>
      <a:accent4>
        <a:srgbClr val="197F8E"/>
      </a:accent4>
      <a:accent5>
        <a:srgbClr val="FFBD37"/>
      </a:accent5>
      <a:accent6>
        <a:srgbClr val="4B8324"/>
      </a:accent6>
      <a:hlink>
        <a:srgbClr val="2C6693"/>
      </a:hlink>
      <a:folHlink>
        <a:srgbClr val="000000"/>
      </a:folHlink>
    </a:clrScheme>
    <a:fontScheme name="Københavns Universitet">
      <a:majorFont>
        <a:latin typeface="Microsoft New Tai Lue"/>
        <a:ea typeface=""/>
        <a:cs typeface=""/>
      </a:majorFont>
      <a:minorFont>
        <a:latin typeface="Microsoft New Tai Lue"/>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a:solidFill>
            <a:schemeClr val="accent1"/>
          </a:solidFill>
        </a:ln>
      </a:spPr>
      <a:bodyPr wrap="square" rtlCol="0" anchor="ctr">
        <a:noAutofit/>
      </a:bodyPr>
      <a:lstStyle>
        <a:defPPr algn="l">
          <a:defRPr sz="2400" dirty="0" err="1" smtClean="0">
            <a:solidFill>
              <a:schemeClr val="bg1"/>
            </a:solidFill>
          </a:defRPr>
        </a:defPPr>
      </a:lstStyle>
    </a:spDef>
    <a:txDef>
      <a:spPr/>
      <a:bodyPr vert="horz" wrap="square" lIns="0" tIns="0" rIns="0" bIns="0" rtlCol="0" anchor="t" anchorCtr="0">
        <a:spAutoFit/>
      </a:bodyPr>
      <a:lstStyle>
        <a:defPPr marL="0" marR="0" indent="0" algn="l" defTabSz="914400" rtl="0" eaLnBrk="1" fontAlgn="auto" latinLnBrk="0" hangingPunct="1">
          <a:lnSpc>
            <a:spcPct val="100000"/>
          </a:lnSpc>
          <a:spcBef>
            <a:spcPct val="0"/>
          </a:spcBef>
          <a:spcAft>
            <a:spcPts val="0"/>
          </a:spcAft>
          <a:buClrTx/>
          <a:buSzTx/>
          <a:buFontTx/>
          <a:buNone/>
          <a:tabLst/>
          <a:defRPr sz="2400" b="0" dirty="0" smtClean="0">
            <a:solidFill>
              <a:schemeClr val="tx1"/>
            </a:solidFill>
            <a:latin typeface="+mn-lt"/>
          </a:defRPr>
        </a:defPPr>
      </a:lstStyle>
    </a:txDef>
  </a:objectDefaults>
  <a:extraClrSchemeLst/>
  <a:extLst>
    <a:ext uri="{05A4C25C-085E-4340-85A3-A5531E510DB2}">
      <thm15:themeFamily xmlns:thm15="http://schemas.microsoft.com/office/thememl/2012/main" name="16x9_DK_fuld.potx" id="{7AEB6566-F381-43BB-A8A5-DD77A053A35B}" vid="{FD1168DF-0AB8-49E1-B223-E9FBE0B74711}"/>
    </a:ext>
  </a:extLst>
</a:theme>
</file>

<file path=ppt/theme/theme8.xml><?xml version="1.0" encoding="utf-8"?>
<a:theme xmlns:a="http://schemas.openxmlformats.org/drawingml/2006/main" name="2_Brugerdefineret design">
  <a:themeElements>
    <a:clrScheme name="KU 2023">
      <a:dk1>
        <a:srgbClr val="000000"/>
      </a:dk1>
      <a:lt1>
        <a:srgbClr val="FFFFFF"/>
      </a:lt1>
      <a:dk2>
        <a:srgbClr val="6E6E6E"/>
      </a:dk2>
      <a:lt2>
        <a:srgbClr val="E7E6E6"/>
      </a:lt2>
      <a:accent1>
        <a:srgbClr val="A31D20"/>
      </a:accent1>
      <a:accent2>
        <a:srgbClr val="7B7B7B"/>
      </a:accent2>
      <a:accent3>
        <a:srgbClr val="C73028"/>
      </a:accent3>
      <a:accent4>
        <a:srgbClr val="415570"/>
      </a:accent4>
      <a:accent5>
        <a:srgbClr val="197F8E"/>
      </a:accent5>
      <a:accent6>
        <a:srgbClr val="4B8324"/>
      </a:accent6>
      <a:hlink>
        <a:srgbClr val="A31D20"/>
      </a:hlink>
      <a:folHlink>
        <a:srgbClr val="000000"/>
      </a:folHlink>
    </a:clrScheme>
    <a:fontScheme name="KU 2023">
      <a:majorFont>
        <a:latin typeface="Microsoft New Tai Lue"/>
        <a:ea typeface=""/>
        <a:cs typeface=""/>
      </a:majorFont>
      <a:minorFont>
        <a:latin typeface="Microsoft New Tai Lue"/>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a:solidFill>
            <a:schemeClr val="accent1"/>
          </a:solidFill>
        </a:ln>
      </a:spPr>
      <a:bodyPr wrap="square" rtlCol="0" anchor="ctr">
        <a:noAutofit/>
      </a:bodyPr>
      <a:lstStyle>
        <a:defPPr algn="l">
          <a:defRPr sz="2400" dirty="0" err="1" smtClean="0">
            <a:solidFill>
              <a:schemeClr val="bg1"/>
            </a:solidFill>
          </a:defRPr>
        </a:defPPr>
      </a:lstStyle>
    </a:spDef>
    <a:txDef>
      <a:spPr/>
      <a:bodyPr vert="horz" wrap="square" lIns="0" tIns="0" rIns="0" bIns="0" rtlCol="0" anchor="t" anchorCtr="0">
        <a:spAutoFit/>
      </a:bodyPr>
      <a:lstStyle>
        <a:defPPr marL="0" marR="0" indent="0" algn="l" defTabSz="914400" rtl="0" eaLnBrk="1" fontAlgn="auto" latinLnBrk="0" hangingPunct="1">
          <a:lnSpc>
            <a:spcPct val="100000"/>
          </a:lnSpc>
          <a:spcBef>
            <a:spcPct val="0"/>
          </a:spcBef>
          <a:spcAft>
            <a:spcPts val="0"/>
          </a:spcAft>
          <a:buClrTx/>
          <a:buSzTx/>
          <a:buFontTx/>
          <a:buNone/>
          <a:tabLst/>
          <a:defRPr sz="2400" b="0" dirty="0" smtClean="0">
            <a:solidFill>
              <a:schemeClr val="tx1"/>
            </a:solidFill>
            <a:latin typeface="+mn-lt"/>
          </a:defRPr>
        </a:defPPr>
      </a:lstStyle>
    </a:txDef>
  </a:objectDefaults>
  <a:extraClrSchemeLst/>
  <a:extLst>
    <a:ext uri="{05A4C25C-085E-4340-85A3-A5531E510DB2}">
      <thm15:themeFamily xmlns:thm15="http://schemas.microsoft.com/office/thememl/2012/main" name="blank.potx" id="{5543F3BF-36F3-4963-802B-107C5B2B2BE9}" vid="{1A6B4748-6059-4D52-A034-550C0EAB7ADD}"/>
    </a:ext>
  </a:extLst>
</a:theme>
</file>

<file path=ppt/theme/theme9.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GetOrganized dokument" ma:contentTypeID="0x010100AC085CFC53BC46CEA2EADE194AD9D48200F0B164BBEB0F9D498CB04356FE298272" ma:contentTypeVersion="8" ma:contentTypeDescription="GetOrganized dokument" ma:contentTypeScope="" ma:versionID="445f5dfee212bedd2e93b3be48c5ac34">
  <xsd:schema xmlns:xsd="http://www.w3.org/2001/XMLSchema" xmlns:xs="http://www.w3.org/2001/XMLSchema" xmlns:p="http://schemas.microsoft.com/office/2006/metadata/properties" xmlns:ns1="http://schemas.microsoft.com/sharepoint/v3" xmlns:ns2="2539B630-FF06-488F-8006-3B19AAAEE846" xmlns:ns3="2539b630-ff06-488f-8006-3b19aaaee846" xmlns:ns4="c44ed811-0f1a-4bcb-8c96-c5c86d5a9d6f" targetNamespace="http://schemas.microsoft.com/office/2006/metadata/properties" ma:root="true" ma:fieldsID="79d6a61a4cea27c94c3e6fd8ea7b6b19" ns1:_="" ns2:_="" ns3:_="" ns4:_="">
    <xsd:import namespace="http://schemas.microsoft.com/sharepoint/v3"/>
    <xsd:import namespace="2539B630-FF06-488F-8006-3B19AAAEE846"/>
    <xsd:import namespace="2539b630-ff06-488f-8006-3b19aaaee846"/>
    <xsd:import namespace="c44ed811-0f1a-4bcb-8c96-c5c86d5a9d6f"/>
    <xsd:element name="properties">
      <xsd:complexType>
        <xsd:sequence>
          <xsd:element name="documentManagement">
            <xsd:complexType>
              <xsd:all>
                <xsd:element ref="ns2:Dokumenttype"/>
                <xsd:element ref="ns2:DocumentDescription" minOccurs="0"/>
                <xsd:element ref="ns2:CCMAgendaDocumentStatus" minOccurs="0"/>
                <xsd:element ref="ns2:CCMAgendaStatus" minOccurs="0"/>
                <xsd:element ref="ns2:CCMMeetingCaseLink" minOccurs="0"/>
                <xsd:element ref="ns2:AgendaStatusIcon" minOccurs="0"/>
                <xsd:element ref="ns1:CaseID" minOccurs="0"/>
                <xsd:element ref="ns1:DocID" minOccurs="0"/>
                <xsd:element ref="ns1:Finalized" minOccurs="0"/>
                <xsd:element ref="ns1:Related" minOccurs="0"/>
                <xsd:element ref="ns1:RegistrationDate" minOccurs="0"/>
                <xsd:element ref="ns1:CaseRecordNumber" minOccurs="0"/>
                <xsd:element ref="ns1:LocalAttachment" minOccurs="0"/>
                <xsd:element ref="ns1:CCMTemplateName" minOccurs="0"/>
                <xsd:element ref="ns1:CCMTemplateVersion" minOccurs="0"/>
                <xsd:element ref="ns1:CCMSystemID" minOccurs="0"/>
                <xsd:element ref="ns1:WasEncrypted" minOccurs="0"/>
                <xsd:element ref="ns1:WasSigned" minOccurs="0"/>
                <xsd:element ref="ns1:MailHasAttachments" minOccurs="0"/>
                <xsd:element ref="ns2:CCMMeetingCaseId" minOccurs="0"/>
                <xsd:element ref="ns2:CCMMeetingCaseInstanceId" minOccurs="0"/>
                <xsd:element ref="ns2:CCMAgendaItemId" minOccurs="0"/>
                <xsd:element ref="ns1:CCMTemplateID" minOccurs="0"/>
                <xsd:element ref="ns1:CCMVisualId" minOccurs="0"/>
                <xsd:element ref="ns1:CCMConversation" minOccurs="0"/>
                <xsd:element ref="ns1:CCMOriginalDocID" minOccurs="0"/>
                <xsd:element ref="ns1:CCMMetadataExtractionStatus" minOccurs="0"/>
                <xsd:element ref="ns1:CCMPageCount" minOccurs="0"/>
                <xsd:element ref="ns1:CCMCommentCount" minOccurs="0"/>
                <xsd:element ref="ns1:CCMPreviewAnnotationsTasks" minOccurs="0"/>
                <xsd:element ref="ns1:CCMCognitiveType" minOccurs="0"/>
                <xsd:element ref="ns1:CCMOnlineStatus" minOccurs="0"/>
                <xsd:element ref="ns1:CCMDocumentReadIndicator" minOccurs="0"/>
                <xsd:element ref="ns3:CCMMeetingCaseOwner" minOccurs="0"/>
                <xsd:element ref="ns4:SharedWithUsers" minOccurs="0"/>
                <xsd:element ref="ns4:SharedWithDetails" minOccurs="0"/>
                <xsd:element ref="ns3:Classification" minOccurs="0"/>
                <xsd:element ref="ns3:Recipient" minOccurs="0"/>
                <xsd:element ref="ns3:Sender" minOccurs="0"/>
                <xsd:element ref="ns3: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seID" ma:index="14" nillable="true" ma:displayName="Sags ID" ma:default="Tildeler" ma:internalName="CaseID" ma:readOnly="true">
      <xsd:simpleType>
        <xsd:restriction base="dms:Text"/>
      </xsd:simpleType>
    </xsd:element>
    <xsd:element name="DocID" ma:index="15" nillable="true" ma:displayName="Dok ID" ma:default="Tildeler" ma:internalName="DocID" ma:readOnly="true">
      <xsd:simpleType>
        <xsd:restriction base="dms:Text"/>
      </xsd:simpleType>
    </xsd:element>
    <xsd:element name="Finalized" ma:index="16" nillable="true" ma:displayName="Endeligt" ma:default="False" ma:internalName="Finalized" ma:readOnly="true">
      <xsd:simpleType>
        <xsd:restriction base="dms:Boolean"/>
      </xsd:simpleType>
    </xsd:element>
    <xsd:element name="Related" ma:index="17" nillable="true" ma:displayName="Vedhæftet dokument" ma:default="False" ma:internalName="Related" ma:readOnly="true">
      <xsd:simpleType>
        <xsd:restriction base="dms:Boolean"/>
      </xsd:simpleType>
    </xsd:element>
    <xsd:element name="RegistrationDate" ma:index="18" nillable="true" ma:displayName="Registrerings dato" ma:format="DateTime" ma:internalName="RegistrationDate" ma:readOnly="true">
      <xsd:simpleType>
        <xsd:restriction base="dms:DateTime"/>
      </xsd:simpleType>
    </xsd:element>
    <xsd:element name="CaseRecordNumber" ma:index="19" nillable="true" ma:displayName="Akt ID" ma:decimals="0" ma:default="0" ma:internalName="CaseRecordNumber" ma:readOnly="true">
      <xsd:simpleType>
        <xsd:restriction base="dms:Number"/>
      </xsd:simpleType>
    </xsd:element>
    <xsd:element name="LocalAttachment" ma:index="20" nillable="true" ma:displayName="Lokalt bilag" ma:default="False" ma:description="" ma:internalName="LocalAttachment" ma:readOnly="true">
      <xsd:simpleType>
        <xsd:restriction base="dms:Boolean"/>
      </xsd:simpleType>
    </xsd:element>
    <xsd:element name="CCMTemplateName" ma:index="21" nillable="true" ma:displayName="Skabelon navn" ma:internalName="CCMTemplateName" ma:readOnly="true">
      <xsd:simpleType>
        <xsd:restriction base="dms:Text"/>
      </xsd:simpleType>
    </xsd:element>
    <xsd:element name="CCMTemplateVersion" ma:index="22" nillable="true" ma:displayName="Skabelon version" ma:internalName="CCMTemplateVersion" ma:readOnly="true">
      <xsd:simpleType>
        <xsd:restriction base="dms:Text"/>
      </xsd:simpleType>
    </xsd:element>
    <xsd:element name="CCMSystemID" ma:index="23" nillable="true" ma:displayName="CCMSystemID" ma:hidden="true" ma:internalName="CCMSystemID" ma:readOnly="true">
      <xsd:simpleType>
        <xsd:restriction base="dms:Text"/>
      </xsd:simpleType>
    </xsd:element>
    <xsd:element name="WasEncrypted" ma:index="24" nillable="true" ma:displayName="Krypteret" ma:default="False" ma:internalName="WasEncrypted" ma:readOnly="true">
      <xsd:simpleType>
        <xsd:restriction base="dms:Boolean"/>
      </xsd:simpleType>
    </xsd:element>
    <xsd:element name="WasSigned" ma:index="25" nillable="true" ma:displayName="Signeret" ma:default="False" ma:internalName="WasSigned" ma:readOnly="true">
      <xsd:simpleType>
        <xsd:restriction base="dms:Boolean"/>
      </xsd:simpleType>
    </xsd:element>
    <xsd:element name="MailHasAttachments" ma:index="26" nillable="true" ma:displayName="E-mail har vedhæftede filer" ma:default="False" ma:internalName="MailHasAttachments" ma:readOnly="true">
      <xsd:simpleType>
        <xsd:restriction base="dms:Boolean"/>
      </xsd:simpleType>
    </xsd:element>
    <xsd:element name="CCMTemplateID" ma:index="31" nillable="true" ma:displayName="CCMTemplateID" ma:decimals="0" ma:default="0" ma:hidden="true" ma:internalName="CCMTemplateID" ma:readOnly="true">
      <xsd:simpleType>
        <xsd:restriction base="dms:Number"/>
      </xsd:simpleType>
    </xsd:element>
    <xsd:element name="CCMVisualId" ma:index="32" nillable="true" ma:displayName="Sags ID" ma:default="Tildeler" ma:internalName="CCMVisualId" ma:readOnly="true">
      <xsd:simpleType>
        <xsd:restriction base="dms:Text"/>
      </xsd:simpleType>
    </xsd:element>
    <xsd:element name="CCMConversation" ma:index="33" nillable="true" ma:displayName="Samtale" ma:description="" ma:internalName="CCMConversation" ma:readOnly="true">
      <xsd:simpleType>
        <xsd:restriction base="dms:Text"/>
      </xsd:simpleType>
    </xsd:element>
    <xsd:element name="CCMOriginalDocID" ma:index="35" nillable="true" ma:displayName="Originalt Dok ID" ma:description="" ma:internalName="CCMOriginalDocID" ma:readOnly="true">
      <xsd:simpleType>
        <xsd:restriction base="dms:Text"/>
      </xsd:simpleType>
    </xsd:element>
    <xsd:element name="CCMMetadataExtractionStatus" ma:index="37" nillable="true" ma:displayName="CCMMetadataExtractionStatus" ma:default="CCMPageCount:InProgress;CCMCommentCount:InProgress" ma:hidden="true" ma:internalName="CCMMetadataExtractionStatus" ma:readOnly="false">
      <xsd:simpleType>
        <xsd:restriction base="dms:Text"/>
      </xsd:simpleType>
    </xsd:element>
    <xsd:element name="CCMPageCount" ma:index="38" nillable="true" ma:displayName="Sider" ma:decimals="0" ma:description="" ma:internalName="CCMPageCount" ma:readOnly="true">
      <xsd:simpleType>
        <xsd:restriction base="dms:Number"/>
      </xsd:simpleType>
    </xsd:element>
    <xsd:element name="CCMCommentCount" ma:index="39" nillable="true" ma:displayName="Kommentarer" ma:decimals="0" ma:description="" ma:internalName="CCMCommentCount" ma:readOnly="true">
      <xsd:simpleType>
        <xsd:restriction base="dms:Number"/>
      </xsd:simpleType>
    </xsd:element>
    <xsd:element name="CCMPreviewAnnotationsTasks" ma:index="40" nillable="true" ma:displayName="Opgaver" ma:decimals="0" ma:description="" ma:internalName="CCMPreviewAnnotationsTasks" ma:readOnly="true">
      <xsd:simpleType>
        <xsd:restriction base="dms:Number"/>
      </xsd:simpleType>
    </xsd:element>
    <xsd:element name="CCMCognitiveType" ma:index="41" nillable="true" ma:displayName="CognitiveType" ma:decimals="0" ma:description="" ma:internalName="CCMCognitiveType" ma:readOnly="false">
      <xsd:simpleType>
        <xsd:restriction base="dms:Number"/>
      </xsd:simpleType>
    </xsd:element>
    <xsd:element name="CCMOnlineStatus" ma:index="42" nillable="true" ma:displayName="Online status" ma:description="" ma:format="Dropdown" ma:internalName="CCMOnlineStatus" ma:readOnly="true">
      <xsd:simpleType>
        <xsd:restriction base="dms:Choice">
          <xsd:enumeration value="OneDrive"/>
          <xsd:enumeration value="SharePointOnline"/>
          <xsd:enumeration value="Teams"/>
          <xsd:enumeration value="SharePointOnlineSync"/>
        </xsd:restriction>
      </xsd:simpleType>
    </xsd:element>
    <xsd:element name="CCMDocumentReadIndicator" ma:index="43" nillable="true" ma:displayName="Indikator for læst dokument" ma:internalName="CCMDocumentReadIndicator">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539B630-FF06-488F-8006-3B19AAAEE846" elementFormDefault="qualified">
    <xsd:import namespace="http://schemas.microsoft.com/office/2006/documentManagement/types"/>
    <xsd:import namespace="http://schemas.microsoft.com/office/infopath/2007/PartnerControls"/>
    <xsd:element name="Dokumenttype" ma:index="2" ma:displayName="Dokumenttype" ma:default="Notat" ma:format="Dropdown" ma:internalName="Dokumenttype">
      <xsd:simpleType>
        <xsd:restriction base="dms:Choice">
          <xsd:enumeration value="Administrativ information"/>
          <xsd:enumeration value="Andet dokument"/>
          <xsd:enumeration value="Brev"/>
          <xsd:enumeration value="Centralt modtaget post"/>
          <xsd:enumeration value="Dagsorden"/>
          <xsd:enumeration value="Fremstilling"/>
          <xsd:enumeration value="Høringssvar"/>
          <xsd:enumeration value="Kontrakt"/>
          <xsd:enumeration value="Notat"/>
          <xsd:enumeration value="Overenskomst"/>
          <xsd:enumeration value="Presseberedskab"/>
          <xsd:enumeration value="Pressemeddelelse"/>
          <xsd:enumeration value="Rapport"/>
          <xsd:enumeration value="Referat"/>
          <xsd:enumeration value="Tale"/>
          <xsd:enumeration value="Temadrøftelse"/>
          <xsd:enumeration value="Projektbeskrivelse"/>
          <xsd:enumeration value="Analysenotat"/>
        </xsd:restriction>
      </xsd:simpleType>
    </xsd:element>
    <xsd:element name="DocumentDescription" ma:index="3" nillable="true" ma:displayName="Beskrivelse" ma:internalName="DocumentDescription">
      <xsd:simpleType>
        <xsd:restriction base="dms:Note">
          <xsd:maxLength value="255"/>
        </xsd:restriction>
      </xsd:simpleType>
    </xsd:element>
    <xsd:element name="CCMAgendaDocumentStatus" ma:index="4" nillable="true" ma:displayName="Status  for manchet" ma:format="Dropdown" ma:internalName="CCMAgendaDocumentStatus">
      <xsd:simpleType>
        <xsd:restriction base="dms:Choice">
          <xsd:enumeration value="Udkast"/>
          <xsd:enumeration value="Under udarbejdelse"/>
          <xsd:enumeration value="Endelig"/>
        </xsd:restriction>
      </xsd:simpleType>
    </xsd:element>
    <xsd:element name="CCMAgendaStatus" ma:index="5" nillable="true" ma:displayName="Dagsordenstatus" ma:default="" ma:format="Dropdown" ma:internalName="CCMAgendaStatus">
      <xsd:simpleType>
        <xsd:restriction base="dms:Choice">
          <xsd:enumeration value="Anmeldt"/>
          <xsd:enumeration value="Optaget på dagsorden"/>
          <xsd:enumeration value="Behandlet"/>
          <xsd:enumeration value="Afvist til dagsorden"/>
          <xsd:enumeration value="Fjernet fra dagsorden"/>
        </xsd:restriction>
      </xsd:simpleType>
    </xsd:element>
    <xsd:element name="CCMMeetingCaseLink" ma:index="6" nillable="true" ma:displayName="Mødesag" ma:format="Hyperlink" ma:internalName="CCMMeetingCaseLink">
      <xsd:complexType>
        <xsd:complexContent>
          <xsd:extension base="dms:URL">
            <xsd:sequence>
              <xsd:element name="Url" type="dms:ValidUrl" minOccurs="0" nillable="true"/>
              <xsd:element name="Description" type="xsd:string" nillable="true"/>
            </xsd:sequence>
          </xsd:extension>
        </xsd:complexContent>
      </xsd:complexType>
    </xsd:element>
    <xsd:element name="AgendaStatusIcon" ma:index="7" nillable="true" ma:displayName="." ma:internalName="AgendaStatusIcon">
      <xsd:simpleType>
        <xsd:restriction base="dms:Unknown"/>
      </xsd:simpleType>
    </xsd:element>
    <xsd:element name="CCMMeetingCaseId" ma:index="27" nillable="true" ma:displayName="CCMMeetingCaseId" ma:hidden="true" ma:internalName="CCMMeetingCaseId">
      <xsd:simpleType>
        <xsd:restriction base="dms:Text">
          <xsd:maxLength value="255"/>
        </xsd:restriction>
      </xsd:simpleType>
    </xsd:element>
    <xsd:element name="CCMMeetingCaseInstanceId" ma:index="28" nillable="true" ma:displayName="CCMMeetingCaseInstanceId" ma:hidden="true" ma:internalName="CCMMeetingCaseInstanceId">
      <xsd:simpleType>
        <xsd:restriction base="dms:Text">
          <xsd:maxLength value="255"/>
        </xsd:restriction>
      </xsd:simpleType>
    </xsd:element>
    <xsd:element name="CCMAgendaItemId" ma:index="29" nillable="true" ma:displayName="CCMAgendaItemId" ma:decimals="0" ma:hidden="true" ma:internalName="CCMAgendaItemId">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2539b630-ff06-488f-8006-3b19aaaee846" elementFormDefault="qualified">
    <xsd:import namespace="http://schemas.microsoft.com/office/2006/documentManagement/types"/>
    <xsd:import namespace="http://schemas.microsoft.com/office/infopath/2007/PartnerControls"/>
    <xsd:element name="CCMMeetingCaseOwner" ma:index="44" nillable="true" ma:displayName="Dagsordensredaktør" ma:SharePointGroup="0" ma:internalName="CCMMeetingCase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lassification" ma:index="47" nillable="true" ma:displayName="Klassifikation" ma:format="Dropdown" ma:internalName="Classification">
      <xsd:simpleType>
        <xsd:restriction base="dms:Choice">
          <xsd:enumeration value="Åben"/>
          <xsd:enumeration value="Lukket"/>
        </xsd:restriction>
      </xsd:simpleType>
    </xsd:element>
    <xsd:element name="Recipient" ma:index="48" nillable="true" ma:displayName="Modtager" ma:list="{7bebad4e-a432-45ae-ad88-90724fc32586}" ma:internalName="Recipient" ma:showField="Email">
      <xsd:complexType>
        <xsd:complexContent>
          <xsd:extension base="dms:MultiChoiceLookup">
            <xsd:sequence>
              <xsd:element name="Value" type="dms:Lookup" maxOccurs="unbounded" minOccurs="0" nillable="true"/>
            </xsd:sequence>
          </xsd:extension>
        </xsd:complexContent>
      </xsd:complexType>
    </xsd:element>
    <xsd:element name="Sender" ma:index="49" nillable="true" ma:displayName="Afsender" ma:list="{7bebad4e-a432-45ae-ad88-90724fc32586}" ma:internalName="Sender" ma:showField="Email">
      <xsd:simpleType>
        <xsd:restriction base="dms:Lookup"/>
      </xsd:simpleType>
    </xsd:element>
    <xsd:element name="Date" ma:index="50" nillable="true" ma:displayName="Modtaget dato" ma:format="DateTime" ma:internalNam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c44ed811-0f1a-4bcb-8c96-c5c86d5a9d6f" elementFormDefault="qualified">
    <xsd:import namespace="http://schemas.microsoft.com/office/2006/documentManagement/types"/>
    <xsd:import namespace="http://schemas.microsoft.com/office/infopath/2007/PartnerControls"/>
    <xsd:element name="SharedWithUsers" ma:index="45"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46"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Indhol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CMAgendaDocumentStatus xmlns="2539B630-FF06-488F-8006-3B19AAAEE846" xsi:nil="true"/>
    <CCMAgendaStatus xmlns="2539B630-FF06-488F-8006-3B19AAAEE846" xsi:nil="true"/>
    <CCMCognitiveType xmlns="http://schemas.microsoft.com/sharepoint/v3" xsi:nil="true"/>
    <Dokumenttype xmlns="2539B630-FF06-488F-8006-3B19AAAEE846">Notat</Dokumenttype>
    <CCMMeetingCaseInstanceId xmlns="2539B630-FF06-488F-8006-3B19AAAEE846" xsi:nil="true"/>
    <CCMAgendaItemId xmlns="2539B630-FF06-488F-8006-3B19AAAEE846" xsi:nil="true"/>
    <DocumentDescription xmlns="2539B630-FF06-488F-8006-3B19AAAEE846" xsi:nil="true"/>
    <CCMMeetingCaseOwner xmlns="2539b630-ff06-488f-8006-3b19aaaee846">
      <UserInfo>
        <DisplayName/>
        <AccountId xsi:nil="true"/>
        <AccountType/>
      </UserInfo>
    </CCMMeetingCaseOwner>
    <AgendaStatusIcon xmlns="2539B630-FF06-488F-8006-3B19AAAEE846" xsi:nil="true"/>
    <CCMDocumentReadIndicator xmlns="http://schemas.microsoft.com/sharepoint/v3" xsi:nil="true"/>
    <CCMMeetingCaseId xmlns="2539B630-FF06-488F-8006-3B19AAAEE846" xsi:nil="true"/>
    <CCMMeetingCaseLink xmlns="2539B630-FF06-488F-8006-3B19AAAEE846">
      <Url xsi:nil="true"/>
      <Description xsi:nil="true"/>
    </CCMMeetingCaseLink>
    <CCMMetadataExtractionStatus xmlns="http://schemas.microsoft.com/sharepoint/v3">CCMPageCount:Idle;CCMCommentCount:Idle</CCMMetadataExtractionStatus>
    <LocalAttachment xmlns="http://schemas.microsoft.com/sharepoint/v3">false</LocalAttachment>
    <RegistrationDate xmlns="http://schemas.microsoft.com/sharepoint/v3" xsi:nil="true"/>
    <CaseRecordNumber xmlns="http://schemas.microsoft.com/sharepoint/v3">0</CaseRecordNumber>
    <Related xmlns="http://schemas.microsoft.com/sharepoint/v3">false</Related>
    <Finalized xmlns="http://schemas.microsoft.com/sharepoint/v3">false</Finalized>
    <WasEncrypted xmlns="http://schemas.microsoft.com/sharepoint/v3">false</WasEncrypted>
    <WasSigned xmlns="http://schemas.microsoft.com/sharepoint/v3">false</WasSigned>
    <CCMPreviewAnnotationsTasks xmlns="http://schemas.microsoft.com/sharepoint/v3">0</CCMPreviewAnnotationsTasks>
    <CCMVisualId xmlns="http://schemas.microsoft.com/sharepoint/v3">SAG-2024-03271</CCMVisualId>
    <CCMSystemID xmlns="http://schemas.microsoft.com/sharepoint/v3">ca7dc1c5-fc98-48bd-8345-b1ffede9fa82</CCMSystemID>
    <CCMPageCount xmlns="http://schemas.microsoft.com/sharepoint/v3">28</CCMPageCount>
    <DocID xmlns="http://schemas.microsoft.com/sharepoint/v3">3610383</DocID>
    <MailHasAttachments xmlns="http://schemas.microsoft.com/sharepoint/v3">false</MailHasAttachments>
    <CCMCommentCount xmlns="http://schemas.microsoft.com/sharepoint/v3">0</CCMCommentCount>
    <CCMTemplateID xmlns="http://schemas.microsoft.com/sharepoint/v3">0</CCMTemplateID>
    <CaseID xmlns="http://schemas.microsoft.com/sharepoint/v3">SAG-2024-03271</CaseID>
    <CCMConversation xmlns="http://schemas.microsoft.com/sharepoint/v3" xsi:nil="true"/>
    <Recipient xmlns="2539b630-ff06-488f-8006-3b19aaaee846"/>
    <Classification xmlns="2539b630-ff06-488f-8006-3b19aaaee846" xsi:nil="true"/>
    <Sender xmlns="2539b630-ff06-488f-8006-3b19aaaee846" xsi:nil="true"/>
    <Date xmlns="2539b630-ff06-488f-8006-3b19aaaee846" xsi:nil="true"/>
  </documentManagement>
</p:properties>
</file>

<file path=customXml/itemProps1.xml><?xml version="1.0" encoding="utf-8"?>
<ds:datastoreItem xmlns:ds="http://schemas.openxmlformats.org/officeDocument/2006/customXml" ds:itemID="{13022A2F-E1B6-43DF-8ADA-C9E4D5658D36}"/>
</file>

<file path=customXml/itemProps2.xml><?xml version="1.0" encoding="utf-8"?>
<ds:datastoreItem xmlns:ds="http://schemas.openxmlformats.org/officeDocument/2006/customXml" ds:itemID="{0CA6481D-5DF5-4BEB-8DE4-1DFD8B32BD96}">
  <ds:schemaRefs>
    <ds:schemaRef ds:uri="http://schemas.microsoft.com/sharepoint/v3/contenttype/forms"/>
  </ds:schemaRefs>
</ds:datastoreItem>
</file>

<file path=customXml/itemProps3.xml><?xml version="1.0" encoding="utf-8"?>
<ds:datastoreItem xmlns:ds="http://schemas.openxmlformats.org/officeDocument/2006/customXml" ds:itemID="{BA9AB83E-8701-4017-81D4-8A5EE34DBEB4}">
  <ds:schemaRefs>
    <ds:schemaRef ds:uri="2539B630-FF06-488F-8006-3B19AAAEE846"/>
    <ds:schemaRef ds:uri="http://schemas.microsoft.com/office/2006/metadata/properties"/>
    <ds:schemaRef ds:uri="http://purl.org/dc/dcmitype/"/>
    <ds:schemaRef ds:uri="2539b630-ff06-488f-8006-3b19aaaee846"/>
    <ds:schemaRef ds:uri="http://purl.org/dc/elements/1.1/"/>
    <ds:schemaRef ds:uri="http://www.w3.org/XML/1998/namespace"/>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c44ed811-0f1a-4bcb-8c96-c5c86d5a9d6f"/>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34</TotalTime>
  <Words>2690</Words>
  <Application>Microsoft Office PowerPoint</Application>
  <PresentationFormat>Widescreen</PresentationFormat>
  <Paragraphs>258</Paragraphs>
  <Slides>28</Slides>
  <Notes>28</Notes>
  <HiddenSlides>0</HiddenSlides>
  <MMClips>0</MMClips>
  <ScaleCrop>false</ScaleCrop>
  <HeadingPairs>
    <vt:vector size="6" baseType="variant">
      <vt:variant>
        <vt:lpstr>Benyttede skrifttyper</vt:lpstr>
      </vt:variant>
      <vt:variant>
        <vt:i4>19</vt:i4>
      </vt:variant>
      <vt:variant>
        <vt:lpstr>Tema</vt:lpstr>
      </vt:variant>
      <vt:variant>
        <vt:i4>8</vt:i4>
      </vt:variant>
      <vt:variant>
        <vt:lpstr>Slidetitler</vt:lpstr>
      </vt:variant>
      <vt:variant>
        <vt:i4>28</vt:i4>
      </vt:variant>
    </vt:vector>
  </HeadingPairs>
  <TitlesOfParts>
    <vt:vector size="55" baseType="lpstr">
      <vt:lpstr>ＭＳ Ｐゴシック</vt:lpstr>
      <vt:lpstr>Aptos</vt:lpstr>
      <vt:lpstr>Aptos Display</vt:lpstr>
      <vt:lpstr>Arial</vt:lpstr>
      <vt:lpstr>Bahnschrift Light</vt:lpstr>
      <vt:lpstr>Calibri</vt:lpstr>
      <vt:lpstr>Calibri Light</vt:lpstr>
      <vt:lpstr>Century Gothic</vt:lpstr>
      <vt:lpstr>Impact</vt:lpstr>
      <vt:lpstr>Microsoft New Tai Lue</vt:lpstr>
      <vt:lpstr>Open Sans Extrabold</vt:lpstr>
      <vt:lpstr>Poppins</vt:lpstr>
      <vt:lpstr>Proxima Nova</vt:lpstr>
      <vt:lpstr>Proxima Nova Black</vt:lpstr>
      <vt:lpstr>Proxima Nova Semibold</vt:lpstr>
      <vt:lpstr>Segoe UI Black</vt:lpstr>
      <vt:lpstr>Symbol</vt:lpstr>
      <vt:lpstr>Verdana</vt:lpstr>
      <vt:lpstr>Wingdings</vt:lpstr>
      <vt:lpstr>1_Office-tema</vt:lpstr>
      <vt:lpstr>Kontortema</vt:lpstr>
      <vt:lpstr>2_Office Theme</vt:lpstr>
      <vt:lpstr>Default Design</vt:lpstr>
      <vt:lpstr>1_Brugerdefineret design</vt:lpstr>
      <vt:lpstr>Brugerdefineret design</vt:lpstr>
      <vt:lpstr>3_Brugerdefineret design</vt:lpstr>
      <vt:lpstr>2_Brugerdefineret design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”Chronic living” koordinatorer?</vt:lpstr>
      <vt:lpstr>PowerPoint-præsentation</vt:lpstr>
      <vt:lpstr>PowerPoint-præsentation</vt:lpstr>
      <vt:lpstr> </vt:lpstr>
      <vt:lpstr>Dagsorden </vt:lpstr>
      <vt:lpstr>Hvorfor ved vi ikke hvordan vi får folk til at ændre vaner?</vt:lpstr>
      <vt:lpstr>Modeller for social kompleksitet</vt:lpstr>
      <vt:lpstr>Etnografi: Social kompleksitet og det levede liv</vt:lpstr>
      <vt:lpstr>Modeller for social kompleksitet og det levede liv</vt:lpstr>
      <vt:lpstr>Hvorfor og hvordan er det vigtig viden?</vt:lpstr>
      <vt:lpstr>Begreber, antagelser og tilgange</vt:lpstr>
      <vt:lpstr>PowerPoint-præsentation</vt:lpstr>
      <vt:lpstr>PowerPoint-præsentation</vt:lpstr>
      <vt:lpstr>Begreber, antagelser og tilgange</vt:lpstr>
      <vt:lpstr>Den biopsykosociale tilgang</vt:lpstr>
      <vt:lpstr>Social kompleksitet og det levede liv</vt:lpstr>
      <vt:lpstr>PowerPoint-præsentation</vt:lpstr>
      <vt:lpstr>Hvad bidrager sundhedsantropologer typisk med?</vt:lpstr>
      <vt:lpstr>Tak for jeres opmærksomhed! </vt:lpstr>
      <vt:lpstr>Spørgsmål og opsamling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28.8 Erfamøde Sundhedsantropologi</dc:title>
  <dc:creator>Astrid Christine Jensen-Kanstrup</dc:creator>
  <cp:lastModifiedBy>Zarina Green Lorentzen</cp:lastModifiedBy>
  <cp:revision>8</cp:revision>
  <dcterms:created xsi:type="dcterms:W3CDTF">2025-08-26T12:10:49Z</dcterms:created>
  <dcterms:modified xsi:type="dcterms:W3CDTF">2025-08-28T06:40:37Z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0x010100AC085CFC53BC46CEA2EADE194AD9D48200F0B164BBEB0F9D498CB04356FE298272</vt:lpwstr>
  </property>
  <property fmtid="{D5CDD505-2E9C-101B-9397-08002B2CF9AE}" pid="3" name="CCMIsSharedOnOneDrive">
    <vt:bool>false</vt:bool>
  </property>
  <property fmtid="{D5CDD505-2E9C-101B-9397-08002B2CF9AE}" pid="4" name="CCMOneDriveID">
    <vt:lpwstr/>
  </property>
  <property fmtid="{D5CDD505-2E9C-101B-9397-08002B2CF9AE}" pid="5" name="CCMOneDriveOwnerID">
    <vt:lpwstr/>
  </property>
  <property fmtid="{D5CDD505-2E9C-101B-9397-08002B2CF9AE}" pid="6" name="CCMOneDriveItemID">
    <vt:lpwstr/>
  </property>
  <property fmtid="{D5CDD505-2E9C-101B-9397-08002B2CF9AE}" pid="7" name="xd_Signature">
    <vt:bool>false</vt:bool>
  </property>
  <property fmtid="{D5CDD505-2E9C-101B-9397-08002B2CF9AE}" pid="8" name="CCMPostListPublishStatus">
    <vt:lpwstr>Afventer godkendelse</vt:lpwstr>
  </property>
  <property fmtid="{D5CDD505-2E9C-101B-9397-08002B2CF9AE}" pid="9" name="CCMMustBeOnPostList">
    <vt:bool>true</vt:bool>
  </property>
  <property fmtid="{D5CDD505-2E9C-101B-9397-08002B2CF9AE}" pid="10" name="CCMSystem">
    <vt:lpwstr> </vt:lpwstr>
  </property>
  <property fmtid="{D5CDD505-2E9C-101B-9397-08002B2CF9AE}" pid="11" name="CCMEventContext">
    <vt:lpwstr>b735ee4e-e5fd-474c-8af2-4f1907bb6022</vt:lpwstr>
  </property>
  <property fmtid="{D5CDD505-2E9C-101B-9397-08002B2CF9AE}" pid="12" name="CCMCommunication">
    <vt:lpwstr/>
  </property>
</Properties>
</file>